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275" r:id="rId3"/>
    <p:sldId id="276" r:id="rId4"/>
    <p:sldId id="285" r:id="rId5"/>
    <p:sldId id="286" r:id="rId6"/>
    <p:sldId id="287" r:id="rId7"/>
    <p:sldId id="288" r:id="rId8"/>
    <p:sldId id="289" r:id="rId9"/>
    <p:sldId id="290" r:id="rId10"/>
    <p:sldId id="316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269" r:id="rId3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B2BE5-CE87-421E-A8BC-DA9F70A0CD33}" v="98" dt="2022-06-28T12:21:06.35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5294" autoAdjust="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 K." userId="c7278ea7008613d1" providerId="LiveId" clId="{065B2BE5-CE87-421E-A8BC-DA9F70A0CD33}"/>
    <pc:docChg chg="undo custSel addSld delSld modSld">
      <pc:chgData name="A. K." userId="c7278ea7008613d1" providerId="LiveId" clId="{065B2BE5-CE87-421E-A8BC-DA9F70A0CD33}" dt="2022-06-28T15:04:24.961" v="2100" actId="478"/>
      <pc:docMkLst>
        <pc:docMk/>
      </pc:docMkLst>
      <pc:sldChg chg="delSp mod">
        <pc:chgData name="A. K." userId="c7278ea7008613d1" providerId="LiveId" clId="{065B2BE5-CE87-421E-A8BC-DA9F70A0CD33}" dt="2022-06-28T15:04:24.961" v="2100" actId="478"/>
        <pc:sldMkLst>
          <pc:docMk/>
          <pc:sldMk cId="4261546900" sldId="258"/>
        </pc:sldMkLst>
        <pc:spChg chg="del">
          <ac:chgData name="A. K." userId="c7278ea7008613d1" providerId="LiveId" clId="{065B2BE5-CE87-421E-A8BC-DA9F70A0CD33}" dt="2022-06-28T15:04:24.961" v="2100" actId="478"/>
          <ac:spMkLst>
            <pc:docMk/>
            <pc:sldMk cId="4261546900" sldId="258"/>
            <ac:spMk id="5" creationId="{975B2ADD-6887-4F5F-D5AE-BB1884222FF2}"/>
          </ac:spMkLst>
        </pc:spChg>
      </pc:sldChg>
      <pc:sldChg chg="modSp mod">
        <pc:chgData name="A. K." userId="c7278ea7008613d1" providerId="LiveId" clId="{065B2BE5-CE87-421E-A8BC-DA9F70A0CD33}" dt="2022-06-28T12:18:06.100" v="2059" actId="14100"/>
        <pc:sldMkLst>
          <pc:docMk/>
          <pc:sldMk cId="3752628919" sldId="269"/>
        </pc:sldMkLst>
        <pc:spChg chg="mod">
          <ac:chgData name="A. K." userId="c7278ea7008613d1" providerId="LiveId" clId="{065B2BE5-CE87-421E-A8BC-DA9F70A0CD33}" dt="2022-06-28T12:15:47.116" v="1962" actId="20577"/>
          <ac:spMkLst>
            <pc:docMk/>
            <pc:sldMk cId="3752628919" sldId="269"/>
            <ac:spMk id="4" creationId="{00000000-0000-0000-0000-000000000000}"/>
          </ac:spMkLst>
        </pc:spChg>
        <pc:spChg chg="mod">
          <ac:chgData name="A. K." userId="c7278ea7008613d1" providerId="LiveId" clId="{065B2BE5-CE87-421E-A8BC-DA9F70A0CD33}" dt="2022-06-28T12:18:06.100" v="2059" actId="14100"/>
          <ac:spMkLst>
            <pc:docMk/>
            <pc:sldMk cId="3752628919" sldId="269"/>
            <ac:spMk id="5" creationId="{00000000-0000-0000-0000-000000000000}"/>
          </ac:spMkLst>
        </pc:spChg>
      </pc:sldChg>
      <pc:sldChg chg="modSp mod">
        <pc:chgData name="A. K." userId="c7278ea7008613d1" providerId="LiveId" clId="{065B2BE5-CE87-421E-A8BC-DA9F70A0CD33}" dt="2022-06-28T11:13:05.985" v="330" actId="122"/>
        <pc:sldMkLst>
          <pc:docMk/>
          <pc:sldMk cId="1627619141" sldId="275"/>
        </pc:sldMkLst>
        <pc:spChg chg="mod">
          <ac:chgData name="A. K." userId="c7278ea7008613d1" providerId="LiveId" clId="{065B2BE5-CE87-421E-A8BC-DA9F70A0CD33}" dt="2022-06-28T11:12:09.923" v="315" actId="14100"/>
          <ac:spMkLst>
            <pc:docMk/>
            <pc:sldMk cId="1627619141" sldId="275"/>
            <ac:spMk id="2" creationId="{00000000-0000-0000-0000-000000000000}"/>
          </ac:spMkLst>
        </pc:spChg>
        <pc:spChg chg="mod">
          <ac:chgData name="A. K." userId="c7278ea7008613d1" providerId="LiveId" clId="{065B2BE5-CE87-421E-A8BC-DA9F70A0CD33}" dt="2022-06-28T11:13:05.985" v="330" actId="122"/>
          <ac:spMkLst>
            <pc:docMk/>
            <pc:sldMk cId="1627619141" sldId="275"/>
            <ac:spMk id="3" creationId="{00000000-0000-0000-0000-000000000000}"/>
          </ac:spMkLst>
        </pc:spChg>
      </pc:sldChg>
      <pc:sldChg chg="addSp delSp modSp mod">
        <pc:chgData name="A. K." userId="c7278ea7008613d1" providerId="LiveId" clId="{065B2BE5-CE87-421E-A8BC-DA9F70A0CD33}" dt="2022-06-28T11:17:47.880" v="610" actId="113"/>
        <pc:sldMkLst>
          <pc:docMk/>
          <pc:sldMk cId="2632695608" sldId="276"/>
        </pc:sldMkLst>
        <pc:spChg chg="mod">
          <ac:chgData name="A. K." userId="c7278ea7008613d1" providerId="LiveId" clId="{065B2BE5-CE87-421E-A8BC-DA9F70A0CD33}" dt="2022-06-28T11:14:04.491" v="351" actId="14100"/>
          <ac:spMkLst>
            <pc:docMk/>
            <pc:sldMk cId="2632695608" sldId="276"/>
            <ac:spMk id="2" creationId="{00000000-0000-0000-0000-000000000000}"/>
          </ac:spMkLst>
        </pc:spChg>
        <pc:spChg chg="add mod">
          <ac:chgData name="A. K." userId="c7278ea7008613d1" providerId="LiveId" clId="{065B2BE5-CE87-421E-A8BC-DA9F70A0CD33}" dt="2022-06-28T11:17:47.880" v="610" actId="113"/>
          <ac:spMkLst>
            <pc:docMk/>
            <pc:sldMk cId="2632695608" sldId="276"/>
            <ac:spMk id="8" creationId="{B56D0925-A5AA-C6CA-AE95-DE67312C130D}"/>
          </ac:spMkLst>
        </pc:spChg>
        <pc:graphicFrameChg chg="del">
          <ac:chgData name="A. K." userId="c7278ea7008613d1" providerId="LiveId" clId="{065B2BE5-CE87-421E-A8BC-DA9F70A0CD33}" dt="2022-06-28T11:14:28.256" v="352" actId="478"/>
          <ac:graphicFrameMkLst>
            <pc:docMk/>
            <pc:sldMk cId="2632695608" sldId="276"/>
            <ac:graphicFrameMk id="7" creationId="{00000000-0000-0000-0000-000000000000}"/>
          </ac:graphicFrameMkLst>
        </pc:graphicFrameChg>
      </pc:sldChg>
      <pc:sldChg chg="del">
        <pc:chgData name="A. K." userId="c7278ea7008613d1" providerId="LiveId" clId="{065B2BE5-CE87-421E-A8BC-DA9F70A0CD33}" dt="2022-06-28T11:28:49.504" v="796" actId="2696"/>
        <pc:sldMkLst>
          <pc:docMk/>
          <pc:sldMk cId="4015598340" sldId="277"/>
        </pc:sldMkLst>
      </pc:sldChg>
      <pc:sldChg chg="modSp del mod chgLayout">
        <pc:chgData name="A. K." userId="c7278ea7008613d1" providerId="LiveId" clId="{065B2BE5-CE87-421E-A8BC-DA9F70A0CD33}" dt="2022-06-28T11:28:52.338" v="797" actId="2696"/>
        <pc:sldMkLst>
          <pc:docMk/>
          <pc:sldMk cId="129071968" sldId="278"/>
        </pc:sldMkLst>
        <pc:spChg chg="mod ord">
          <ac:chgData name="A. K." userId="c7278ea7008613d1" providerId="LiveId" clId="{065B2BE5-CE87-421E-A8BC-DA9F70A0CD33}" dt="2022-06-28T11:26:06.706" v="716" actId="700"/>
          <ac:spMkLst>
            <pc:docMk/>
            <pc:sldMk cId="129071968" sldId="278"/>
            <ac:spMk id="2" creationId="{00000000-0000-0000-0000-000000000000}"/>
          </ac:spMkLst>
        </pc:spChg>
        <pc:spChg chg="mod ord">
          <ac:chgData name="A. K." userId="c7278ea7008613d1" providerId="LiveId" clId="{065B2BE5-CE87-421E-A8BC-DA9F70A0CD33}" dt="2022-06-28T11:26:06.706" v="716" actId="700"/>
          <ac:spMkLst>
            <pc:docMk/>
            <pc:sldMk cId="129071968" sldId="278"/>
            <ac:spMk id="3" creationId="{00000000-0000-0000-0000-000000000000}"/>
          </ac:spMkLst>
        </pc:spChg>
        <pc:spChg chg="mod ord">
          <ac:chgData name="A. K." userId="c7278ea7008613d1" providerId="LiveId" clId="{065B2BE5-CE87-421E-A8BC-DA9F70A0CD33}" dt="2022-06-28T11:26:06.706" v="716" actId="700"/>
          <ac:spMkLst>
            <pc:docMk/>
            <pc:sldMk cId="129071968" sldId="278"/>
            <ac:spMk id="5" creationId="{00000000-0000-0000-0000-000000000000}"/>
          </ac:spMkLst>
        </pc:spChg>
        <pc:spChg chg="mod ord">
          <ac:chgData name="A. K." userId="c7278ea7008613d1" providerId="LiveId" clId="{065B2BE5-CE87-421E-A8BC-DA9F70A0CD33}" dt="2022-06-28T11:26:06.706" v="716" actId="700"/>
          <ac:spMkLst>
            <pc:docMk/>
            <pc:sldMk cId="129071968" sldId="278"/>
            <ac:spMk id="6" creationId="{00000000-0000-0000-0000-000000000000}"/>
          </ac:spMkLst>
        </pc:spChg>
        <pc:spChg chg="mod ord">
          <ac:chgData name="A. K." userId="c7278ea7008613d1" providerId="LiveId" clId="{065B2BE5-CE87-421E-A8BC-DA9F70A0CD33}" dt="2022-06-28T11:26:06.706" v="716" actId="700"/>
          <ac:spMkLst>
            <pc:docMk/>
            <pc:sldMk cId="129071968" sldId="278"/>
            <ac:spMk id="7" creationId="{00000000-0000-0000-0000-000000000000}"/>
          </ac:spMkLst>
        </pc:spChg>
        <pc:graphicFrameChg chg="mod ord">
          <ac:chgData name="A. K." userId="c7278ea7008613d1" providerId="LiveId" clId="{065B2BE5-CE87-421E-A8BC-DA9F70A0CD33}" dt="2022-06-28T11:26:06.706" v="716" actId="700"/>
          <ac:graphicFrameMkLst>
            <pc:docMk/>
            <pc:sldMk cId="129071968" sldId="278"/>
            <ac:graphicFrameMk id="8" creationId="{00000000-0000-0000-0000-000000000000}"/>
          </ac:graphicFrameMkLst>
        </pc:graphicFrameChg>
      </pc:sldChg>
      <pc:sldChg chg="del">
        <pc:chgData name="A. K." userId="c7278ea7008613d1" providerId="LiveId" clId="{065B2BE5-CE87-421E-A8BC-DA9F70A0CD33}" dt="2022-06-28T12:17:31.916" v="2051" actId="2696"/>
        <pc:sldMkLst>
          <pc:docMk/>
          <pc:sldMk cId="2788333131" sldId="279"/>
        </pc:sldMkLst>
      </pc:sldChg>
      <pc:sldChg chg="del">
        <pc:chgData name="A. K." userId="c7278ea7008613d1" providerId="LiveId" clId="{065B2BE5-CE87-421E-A8BC-DA9F70A0CD33}" dt="2022-06-28T12:17:34.218" v="2052" actId="2696"/>
        <pc:sldMkLst>
          <pc:docMk/>
          <pc:sldMk cId="1332294091" sldId="280"/>
        </pc:sldMkLst>
      </pc:sldChg>
      <pc:sldChg chg="del">
        <pc:chgData name="A. K." userId="c7278ea7008613d1" providerId="LiveId" clId="{065B2BE5-CE87-421E-A8BC-DA9F70A0CD33}" dt="2022-06-28T12:17:37.077" v="2053" actId="2696"/>
        <pc:sldMkLst>
          <pc:docMk/>
          <pc:sldMk cId="109062006" sldId="281"/>
        </pc:sldMkLst>
      </pc:sldChg>
      <pc:sldChg chg="del">
        <pc:chgData name="A. K." userId="c7278ea7008613d1" providerId="LiveId" clId="{065B2BE5-CE87-421E-A8BC-DA9F70A0CD33}" dt="2022-06-28T12:17:39.285" v="2054" actId="2696"/>
        <pc:sldMkLst>
          <pc:docMk/>
          <pc:sldMk cId="3971194441" sldId="282"/>
        </pc:sldMkLst>
      </pc:sldChg>
      <pc:sldChg chg="del">
        <pc:chgData name="A. K." userId="c7278ea7008613d1" providerId="LiveId" clId="{065B2BE5-CE87-421E-A8BC-DA9F70A0CD33}" dt="2022-06-28T12:17:41.934" v="2055" actId="2696"/>
        <pc:sldMkLst>
          <pc:docMk/>
          <pc:sldMk cId="1445667631" sldId="283"/>
        </pc:sldMkLst>
      </pc:sldChg>
      <pc:sldChg chg="new del">
        <pc:chgData name="A. K." userId="c7278ea7008613d1" providerId="LiveId" clId="{065B2BE5-CE87-421E-A8BC-DA9F70A0CD33}" dt="2022-06-28T12:17:29.073" v="2050" actId="2696"/>
        <pc:sldMkLst>
          <pc:docMk/>
          <pc:sldMk cId="2748571525" sldId="284"/>
        </pc:sldMkLst>
      </pc:sldChg>
      <pc:sldChg chg="addSp delSp modSp new mod modClrScheme chgLayout">
        <pc:chgData name="A. K." userId="c7278ea7008613d1" providerId="LiveId" clId="{065B2BE5-CE87-421E-A8BC-DA9F70A0CD33}" dt="2022-06-28T11:23:03.432" v="661" actId="113"/>
        <pc:sldMkLst>
          <pc:docMk/>
          <pc:sldMk cId="1813825425" sldId="285"/>
        </pc:sldMkLst>
        <pc:spChg chg="add del">
          <ac:chgData name="A. K." userId="c7278ea7008613d1" providerId="LiveId" clId="{065B2BE5-CE87-421E-A8BC-DA9F70A0CD33}" dt="2022-06-28T11:22:01.305" v="628" actId="26606"/>
          <ac:spMkLst>
            <pc:docMk/>
            <pc:sldMk cId="1813825425" sldId="285"/>
            <ac:spMk id="2" creationId="{1641B541-6BC5-BF60-72F3-5CC7FFCC1F3F}"/>
          </ac:spMkLst>
        </pc:spChg>
        <pc:spChg chg="del">
          <ac:chgData name="A. K." userId="c7278ea7008613d1" providerId="LiveId" clId="{065B2BE5-CE87-421E-A8BC-DA9F70A0CD33}" dt="2022-06-28T11:21:47.759" v="624"/>
          <ac:spMkLst>
            <pc:docMk/>
            <pc:sldMk cId="1813825425" sldId="285"/>
            <ac:spMk id="3" creationId="{E080C11F-1E91-DFE2-733B-65500CAAD7FD}"/>
          </ac:spMkLst>
        </pc:spChg>
        <pc:spChg chg="add del">
          <ac:chgData name="A. K." userId="c7278ea7008613d1" providerId="LiveId" clId="{065B2BE5-CE87-421E-A8BC-DA9F70A0CD33}" dt="2022-06-28T11:22:01.305" v="628" actId="26606"/>
          <ac:spMkLst>
            <pc:docMk/>
            <pc:sldMk cId="1813825425" sldId="285"/>
            <ac:spMk id="4" creationId="{694400EE-2E79-D9C2-CE53-600A78BAF566}"/>
          </ac:spMkLst>
        </pc:spChg>
        <pc:spChg chg="mod modVis">
          <ac:chgData name="A. K." userId="c7278ea7008613d1" providerId="LiveId" clId="{065B2BE5-CE87-421E-A8BC-DA9F70A0CD33}" dt="2022-06-28T11:22:01.305" v="628" actId="26606"/>
          <ac:spMkLst>
            <pc:docMk/>
            <pc:sldMk cId="1813825425" sldId="285"/>
            <ac:spMk id="5" creationId="{408C21F1-E3C2-832F-6AE7-8C31B9775556}"/>
          </ac:spMkLst>
        </pc:spChg>
        <pc:spChg chg="mod modVis">
          <ac:chgData name="A. K." userId="c7278ea7008613d1" providerId="LiveId" clId="{065B2BE5-CE87-421E-A8BC-DA9F70A0CD33}" dt="2022-06-28T11:22:01.305" v="628" actId="26606"/>
          <ac:spMkLst>
            <pc:docMk/>
            <pc:sldMk cId="1813825425" sldId="285"/>
            <ac:spMk id="6" creationId="{E77A117A-8AF3-19E7-9F88-54509B86387A}"/>
          </ac:spMkLst>
        </pc:spChg>
        <pc:spChg chg="mod">
          <ac:chgData name="A. K." userId="c7278ea7008613d1" providerId="LiveId" clId="{065B2BE5-CE87-421E-A8BC-DA9F70A0CD33}" dt="2022-06-28T11:22:01.305" v="628" actId="26606"/>
          <ac:spMkLst>
            <pc:docMk/>
            <pc:sldMk cId="1813825425" sldId="285"/>
            <ac:spMk id="7" creationId="{FF3B0074-11EB-7074-24EE-A3FAFFF3D812}"/>
          </ac:spMkLst>
        </pc:spChg>
        <pc:spChg chg="add mod">
          <ac:chgData name="A. K." userId="c7278ea7008613d1" providerId="LiveId" clId="{065B2BE5-CE87-421E-A8BC-DA9F70A0CD33}" dt="2022-06-28T11:23:03.432" v="661" actId="113"/>
          <ac:spMkLst>
            <pc:docMk/>
            <pc:sldMk cId="1813825425" sldId="285"/>
            <ac:spMk id="8" creationId="{19DD1A38-ED95-DB47-3381-270557A501DF}"/>
          </ac:spMkLst>
        </pc:spChg>
        <pc:spChg chg="add del mod">
          <ac:chgData name="A. K." userId="c7278ea7008613d1" providerId="LiveId" clId="{065B2BE5-CE87-421E-A8BC-DA9F70A0CD33}" dt="2022-06-28T11:22:01.295" v="627" actId="26606"/>
          <ac:spMkLst>
            <pc:docMk/>
            <pc:sldMk cId="1813825425" sldId="285"/>
            <ac:spMk id="2055" creationId="{2A102BBF-34E9-F004-A420-D9DD67D77D78}"/>
          </ac:spMkLst>
        </pc:spChg>
        <pc:spChg chg="add del mod">
          <ac:chgData name="A. K." userId="c7278ea7008613d1" providerId="LiveId" clId="{065B2BE5-CE87-421E-A8BC-DA9F70A0CD33}" dt="2022-06-28T11:22:01.295" v="627" actId="26606"/>
          <ac:spMkLst>
            <pc:docMk/>
            <pc:sldMk cId="1813825425" sldId="285"/>
            <ac:spMk id="2057" creationId="{DA46A699-390E-4FCE-0D8A-2E289B70C1F6}"/>
          </ac:spMkLst>
        </pc:spChg>
        <pc:picChg chg="add mod ord">
          <ac:chgData name="A. K." userId="c7278ea7008613d1" providerId="LiveId" clId="{065B2BE5-CE87-421E-A8BC-DA9F70A0CD33}" dt="2022-06-28T11:22:06.081" v="629" actId="1076"/>
          <ac:picMkLst>
            <pc:docMk/>
            <pc:sldMk cId="1813825425" sldId="285"/>
            <ac:picMk id="2050" creationId="{84647A3B-9348-8A08-AF5A-427507A9F573}"/>
          </ac:picMkLst>
        </pc:picChg>
      </pc:sldChg>
      <pc:sldChg chg="addSp delSp modSp new del">
        <pc:chgData name="A. K." userId="c7278ea7008613d1" providerId="LiveId" clId="{065B2BE5-CE87-421E-A8BC-DA9F70A0CD33}" dt="2022-06-28T11:21:25.134" v="622" actId="2696"/>
        <pc:sldMkLst>
          <pc:docMk/>
          <pc:sldMk cId="1920422460" sldId="285"/>
        </pc:sldMkLst>
        <pc:spChg chg="mod">
          <ac:chgData name="A. K." userId="c7278ea7008613d1" providerId="LiveId" clId="{065B2BE5-CE87-421E-A8BC-DA9F70A0CD33}" dt="2022-06-28T11:20:46.032" v="615" actId="14100"/>
          <ac:spMkLst>
            <pc:docMk/>
            <pc:sldMk cId="1920422460" sldId="285"/>
            <ac:spMk id="2" creationId="{82102805-922F-8146-0F23-CE1BB98E7E50}"/>
          </ac:spMkLst>
        </pc:spChg>
        <pc:picChg chg="add del mod">
          <ac:chgData name="A. K." userId="c7278ea7008613d1" providerId="LiveId" clId="{065B2BE5-CE87-421E-A8BC-DA9F70A0CD33}" dt="2022-06-28T11:21:14.423" v="621" actId="478"/>
          <ac:picMkLst>
            <pc:docMk/>
            <pc:sldMk cId="1920422460" sldId="285"/>
            <ac:picMk id="1026" creationId="{DB0A7E7F-FA45-C871-B74A-14D193CE86AF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25:43.434" v="715" actId="14100"/>
        <pc:sldMkLst>
          <pc:docMk/>
          <pc:sldMk cId="475473566" sldId="286"/>
        </pc:sldMkLst>
        <pc:spChg chg="del">
          <ac:chgData name="A. K." userId="c7278ea7008613d1" providerId="LiveId" clId="{065B2BE5-CE87-421E-A8BC-DA9F70A0CD33}" dt="2022-06-28T11:24:31.320" v="665" actId="26606"/>
          <ac:spMkLst>
            <pc:docMk/>
            <pc:sldMk cId="475473566" sldId="286"/>
            <ac:spMk id="2" creationId="{6831A61E-EF2C-3A7A-1CB0-3BBA42DFA2DA}"/>
          </ac:spMkLst>
        </pc:spChg>
        <pc:spChg chg="del">
          <ac:chgData name="A. K." userId="c7278ea7008613d1" providerId="LiveId" clId="{065B2BE5-CE87-421E-A8BC-DA9F70A0CD33}" dt="2022-06-28T11:24:21.273" v="663"/>
          <ac:spMkLst>
            <pc:docMk/>
            <pc:sldMk cId="475473566" sldId="286"/>
            <ac:spMk id="3" creationId="{26EC6F2C-A0D4-B213-5EFB-486C69C176FE}"/>
          </ac:spMkLst>
        </pc:spChg>
        <pc:spChg chg="del">
          <ac:chgData name="A. K." userId="c7278ea7008613d1" providerId="LiveId" clId="{065B2BE5-CE87-421E-A8BC-DA9F70A0CD33}" dt="2022-06-28T11:24:31.320" v="665" actId="26606"/>
          <ac:spMkLst>
            <pc:docMk/>
            <pc:sldMk cId="475473566" sldId="286"/>
            <ac:spMk id="4" creationId="{D0E37F6E-26B1-077F-E7FC-272F9E1EACDE}"/>
          </ac:spMkLst>
        </pc:spChg>
        <pc:spChg chg="mod">
          <ac:chgData name="A. K." userId="c7278ea7008613d1" providerId="LiveId" clId="{065B2BE5-CE87-421E-A8BC-DA9F70A0CD33}" dt="2022-06-28T11:24:31.320" v="665" actId="26606"/>
          <ac:spMkLst>
            <pc:docMk/>
            <pc:sldMk cId="475473566" sldId="286"/>
            <ac:spMk id="5" creationId="{D1F6BE0F-5E5F-3E7F-1DAC-BACE8ED17A04}"/>
          </ac:spMkLst>
        </pc:spChg>
        <pc:spChg chg="mod">
          <ac:chgData name="A. K." userId="c7278ea7008613d1" providerId="LiveId" clId="{065B2BE5-CE87-421E-A8BC-DA9F70A0CD33}" dt="2022-06-28T11:24:31.320" v="665" actId="26606"/>
          <ac:spMkLst>
            <pc:docMk/>
            <pc:sldMk cId="475473566" sldId="286"/>
            <ac:spMk id="6" creationId="{A25B1749-438B-6607-AA2F-C40B0E0B413F}"/>
          </ac:spMkLst>
        </pc:spChg>
        <pc:spChg chg="mod">
          <ac:chgData name="A. K." userId="c7278ea7008613d1" providerId="LiveId" clId="{065B2BE5-CE87-421E-A8BC-DA9F70A0CD33}" dt="2022-06-28T11:24:31.320" v="665" actId="26606"/>
          <ac:spMkLst>
            <pc:docMk/>
            <pc:sldMk cId="475473566" sldId="286"/>
            <ac:spMk id="7" creationId="{BCF4D331-E6D5-E14C-6F30-AC7D685BFB7A}"/>
          </ac:spMkLst>
        </pc:spChg>
        <pc:spChg chg="add del mod">
          <ac:chgData name="A. K." userId="c7278ea7008613d1" providerId="LiveId" clId="{065B2BE5-CE87-421E-A8BC-DA9F70A0CD33}" dt="2022-06-28T11:24:40.967" v="666" actId="478"/>
          <ac:spMkLst>
            <pc:docMk/>
            <pc:sldMk cId="475473566" sldId="286"/>
            <ac:spMk id="3079" creationId="{E2AF8BB1-5E4B-E851-7B85-42B0BDF996EE}"/>
          </ac:spMkLst>
        </pc:spChg>
        <pc:spChg chg="add mod">
          <ac:chgData name="A. K." userId="c7278ea7008613d1" providerId="LiveId" clId="{065B2BE5-CE87-421E-A8BC-DA9F70A0CD33}" dt="2022-06-28T11:25:27.932" v="714" actId="113"/>
          <ac:spMkLst>
            <pc:docMk/>
            <pc:sldMk cId="475473566" sldId="286"/>
            <ac:spMk id="3081" creationId="{71A2D774-4568-AD5D-C4F3-5A4278A3F496}"/>
          </ac:spMkLst>
        </pc:spChg>
        <pc:picChg chg="add mod ord">
          <ac:chgData name="A. K." userId="c7278ea7008613d1" providerId="LiveId" clId="{065B2BE5-CE87-421E-A8BC-DA9F70A0CD33}" dt="2022-06-28T11:25:43.434" v="715" actId="14100"/>
          <ac:picMkLst>
            <pc:docMk/>
            <pc:sldMk cId="475473566" sldId="286"/>
            <ac:picMk id="3074" creationId="{C1262E18-7CF2-01BA-EBA7-DB6E243B1AA9}"/>
          </ac:picMkLst>
        </pc:picChg>
      </pc:sldChg>
      <pc:sldChg chg="addSp delSp modSp new mod">
        <pc:chgData name="A. K." userId="c7278ea7008613d1" providerId="LiveId" clId="{065B2BE5-CE87-421E-A8BC-DA9F70A0CD33}" dt="2022-06-28T11:29:04.566" v="798" actId="14100"/>
        <pc:sldMkLst>
          <pc:docMk/>
          <pc:sldMk cId="57172890" sldId="287"/>
        </pc:sldMkLst>
        <pc:spChg chg="del">
          <ac:chgData name="A. K." userId="c7278ea7008613d1" providerId="LiveId" clId="{065B2BE5-CE87-421E-A8BC-DA9F70A0CD33}" dt="2022-06-28T11:26:36.551" v="719" actId="478"/>
          <ac:spMkLst>
            <pc:docMk/>
            <pc:sldMk cId="57172890" sldId="287"/>
            <ac:spMk id="2" creationId="{F949E0F2-DE3D-84D4-A141-3CE4F9725825}"/>
          </ac:spMkLst>
        </pc:spChg>
        <pc:spChg chg="del">
          <ac:chgData name="A. K." userId="c7278ea7008613d1" providerId="LiveId" clId="{065B2BE5-CE87-421E-A8BC-DA9F70A0CD33}" dt="2022-06-28T11:26:32.283" v="718"/>
          <ac:spMkLst>
            <pc:docMk/>
            <pc:sldMk cId="57172890" sldId="287"/>
            <ac:spMk id="3" creationId="{5CCA8A91-B301-D5A1-EEF5-99B2F7CDC4C7}"/>
          </ac:spMkLst>
        </pc:spChg>
        <pc:spChg chg="mod">
          <ac:chgData name="A. K." userId="c7278ea7008613d1" providerId="LiveId" clId="{065B2BE5-CE87-421E-A8BC-DA9F70A0CD33}" dt="2022-06-28T11:27:20.676" v="754" actId="113"/>
          <ac:spMkLst>
            <pc:docMk/>
            <pc:sldMk cId="57172890" sldId="287"/>
            <ac:spMk id="4" creationId="{930C5CF1-9396-3E2D-F5F6-6BD4D2B6F57C}"/>
          </ac:spMkLst>
        </pc:spChg>
        <pc:picChg chg="add mod">
          <ac:chgData name="A. K." userId="c7278ea7008613d1" providerId="LiveId" clId="{065B2BE5-CE87-421E-A8BC-DA9F70A0CD33}" dt="2022-06-28T11:29:04.566" v="798" actId="14100"/>
          <ac:picMkLst>
            <pc:docMk/>
            <pc:sldMk cId="57172890" sldId="287"/>
            <ac:picMk id="4098" creationId="{CAB48033-29AF-2D12-C8A2-562A352A2589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28:43.337" v="795" actId="113"/>
        <pc:sldMkLst>
          <pc:docMk/>
          <pc:sldMk cId="2237538846" sldId="288"/>
        </pc:sldMkLst>
        <pc:spChg chg="del">
          <ac:chgData name="A. K." userId="c7278ea7008613d1" providerId="LiveId" clId="{065B2BE5-CE87-421E-A8BC-DA9F70A0CD33}" dt="2022-06-28T11:27:36.126" v="756" actId="478"/>
          <ac:spMkLst>
            <pc:docMk/>
            <pc:sldMk cId="2237538846" sldId="288"/>
            <ac:spMk id="2" creationId="{1A980959-68A3-5CCA-24BA-FB4CBDF1DE84}"/>
          </ac:spMkLst>
        </pc:spChg>
        <pc:spChg chg="del">
          <ac:chgData name="A. K." userId="c7278ea7008613d1" providerId="LiveId" clId="{065B2BE5-CE87-421E-A8BC-DA9F70A0CD33}" dt="2022-06-28T11:27:54.298" v="757"/>
          <ac:spMkLst>
            <pc:docMk/>
            <pc:sldMk cId="2237538846" sldId="288"/>
            <ac:spMk id="3" creationId="{2270317B-152A-7FC4-2437-FD6F451952B5}"/>
          </ac:spMkLst>
        </pc:spChg>
        <pc:spChg chg="del">
          <ac:chgData name="A. K." userId="c7278ea7008613d1" providerId="LiveId" clId="{065B2BE5-CE87-421E-A8BC-DA9F70A0CD33}" dt="2022-06-28T11:28:04.216" v="760" actId="26606"/>
          <ac:spMkLst>
            <pc:docMk/>
            <pc:sldMk cId="2237538846" sldId="288"/>
            <ac:spMk id="4" creationId="{87CC4A11-CEAE-C809-7620-BF8F68A96F20}"/>
          </ac:spMkLst>
        </pc:spChg>
        <pc:spChg chg="mod modVis">
          <ac:chgData name="A. K." userId="c7278ea7008613d1" providerId="LiveId" clId="{065B2BE5-CE87-421E-A8BC-DA9F70A0CD33}" dt="2022-06-28T11:28:04.216" v="760" actId="26606"/>
          <ac:spMkLst>
            <pc:docMk/>
            <pc:sldMk cId="2237538846" sldId="288"/>
            <ac:spMk id="5" creationId="{2B84804D-2B59-7408-DE6C-7EC9D99AF565}"/>
          </ac:spMkLst>
        </pc:spChg>
        <pc:spChg chg="mod modVis">
          <ac:chgData name="A. K." userId="c7278ea7008613d1" providerId="LiveId" clId="{065B2BE5-CE87-421E-A8BC-DA9F70A0CD33}" dt="2022-06-28T11:28:04.216" v="760" actId="26606"/>
          <ac:spMkLst>
            <pc:docMk/>
            <pc:sldMk cId="2237538846" sldId="288"/>
            <ac:spMk id="6" creationId="{A14FE5B2-2622-74B4-3CAC-83DD9F1B62AE}"/>
          </ac:spMkLst>
        </pc:spChg>
        <pc:spChg chg="mod">
          <ac:chgData name="A. K." userId="c7278ea7008613d1" providerId="LiveId" clId="{065B2BE5-CE87-421E-A8BC-DA9F70A0CD33}" dt="2022-06-28T11:28:04.216" v="760" actId="26606"/>
          <ac:spMkLst>
            <pc:docMk/>
            <pc:sldMk cId="2237538846" sldId="288"/>
            <ac:spMk id="7" creationId="{44CF7C7E-DEDF-667F-4D18-C88AE5CE05F2}"/>
          </ac:spMkLst>
        </pc:spChg>
        <pc:spChg chg="add mod">
          <ac:chgData name="A. K." userId="c7278ea7008613d1" providerId="LiveId" clId="{065B2BE5-CE87-421E-A8BC-DA9F70A0CD33}" dt="2022-06-28T11:28:43.337" v="795" actId="113"/>
          <ac:spMkLst>
            <pc:docMk/>
            <pc:sldMk cId="2237538846" sldId="288"/>
            <ac:spMk id="8" creationId="{E08DA685-453F-9BF2-8D4D-D7CF43416654}"/>
          </ac:spMkLst>
        </pc:spChg>
        <pc:picChg chg="add mod ord">
          <ac:chgData name="A. K." userId="c7278ea7008613d1" providerId="LiveId" clId="{065B2BE5-CE87-421E-A8BC-DA9F70A0CD33}" dt="2022-06-28T11:28:08.500" v="761" actId="1076"/>
          <ac:picMkLst>
            <pc:docMk/>
            <pc:sldMk cId="2237538846" sldId="288"/>
            <ac:picMk id="5122" creationId="{48076B13-8BC1-8FC6-CFBC-2ECAC64AA629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30:15.677" v="841" actId="113"/>
        <pc:sldMkLst>
          <pc:docMk/>
          <pc:sldMk cId="3208736703" sldId="289"/>
        </pc:sldMkLst>
        <pc:spChg chg="del">
          <ac:chgData name="A. K." userId="c7278ea7008613d1" providerId="LiveId" clId="{065B2BE5-CE87-421E-A8BC-DA9F70A0CD33}" dt="2022-06-28T11:29:33.313" v="802" actId="26606"/>
          <ac:spMkLst>
            <pc:docMk/>
            <pc:sldMk cId="3208736703" sldId="289"/>
            <ac:spMk id="2" creationId="{C79123EB-4F65-C000-ABC5-1E87406C201C}"/>
          </ac:spMkLst>
        </pc:spChg>
        <pc:spChg chg="del">
          <ac:chgData name="A. K." userId="c7278ea7008613d1" providerId="LiveId" clId="{065B2BE5-CE87-421E-A8BC-DA9F70A0CD33}" dt="2022-06-28T11:29:28.717" v="800"/>
          <ac:spMkLst>
            <pc:docMk/>
            <pc:sldMk cId="3208736703" sldId="289"/>
            <ac:spMk id="3" creationId="{769F6183-944D-878B-163A-C8AC7C21DF74}"/>
          </ac:spMkLst>
        </pc:spChg>
        <pc:spChg chg="del">
          <ac:chgData name="A. K." userId="c7278ea7008613d1" providerId="LiveId" clId="{065B2BE5-CE87-421E-A8BC-DA9F70A0CD33}" dt="2022-06-28T11:29:33.313" v="802" actId="26606"/>
          <ac:spMkLst>
            <pc:docMk/>
            <pc:sldMk cId="3208736703" sldId="289"/>
            <ac:spMk id="4" creationId="{4423479C-3243-BAEA-2942-E5B0C2A57825}"/>
          </ac:spMkLst>
        </pc:spChg>
        <pc:spChg chg="mod modVis">
          <ac:chgData name="A. K." userId="c7278ea7008613d1" providerId="LiveId" clId="{065B2BE5-CE87-421E-A8BC-DA9F70A0CD33}" dt="2022-06-28T11:29:33.313" v="802" actId="26606"/>
          <ac:spMkLst>
            <pc:docMk/>
            <pc:sldMk cId="3208736703" sldId="289"/>
            <ac:spMk id="5" creationId="{83345A19-A2C2-54DF-95E6-798C6AB6A8F0}"/>
          </ac:spMkLst>
        </pc:spChg>
        <pc:spChg chg="mod modVis">
          <ac:chgData name="A. K." userId="c7278ea7008613d1" providerId="LiveId" clId="{065B2BE5-CE87-421E-A8BC-DA9F70A0CD33}" dt="2022-06-28T11:29:33.313" v="802" actId="26606"/>
          <ac:spMkLst>
            <pc:docMk/>
            <pc:sldMk cId="3208736703" sldId="289"/>
            <ac:spMk id="6" creationId="{7AEBDBB8-5874-E30C-ED40-71F89B0053CD}"/>
          </ac:spMkLst>
        </pc:spChg>
        <pc:spChg chg="mod">
          <ac:chgData name="A. K." userId="c7278ea7008613d1" providerId="LiveId" clId="{065B2BE5-CE87-421E-A8BC-DA9F70A0CD33}" dt="2022-06-28T11:29:33.313" v="802" actId="26606"/>
          <ac:spMkLst>
            <pc:docMk/>
            <pc:sldMk cId="3208736703" sldId="289"/>
            <ac:spMk id="7" creationId="{08BB6E02-1813-1394-B643-7E5E43F6DFAE}"/>
          </ac:spMkLst>
        </pc:spChg>
        <pc:spChg chg="add mod">
          <ac:chgData name="A. K." userId="c7278ea7008613d1" providerId="LiveId" clId="{065B2BE5-CE87-421E-A8BC-DA9F70A0CD33}" dt="2022-06-28T11:30:15.677" v="841" actId="113"/>
          <ac:spMkLst>
            <pc:docMk/>
            <pc:sldMk cId="3208736703" sldId="289"/>
            <ac:spMk id="8" creationId="{91CBC061-6509-2656-FACF-76E601F70C9A}"/>
          </ac:spMkLst>
        </pc:spChg>
        <pc:picChg chg="add mod ord">
          <ac:chgData name="A. K." userId="c7278ea7008613d1" providerId="LiveId" clId="{065B2BE5-CE87-421E-A8BC-DA9F70A0CD33}" dt="2022-06-28T11:29:42.812" v="804" actId="1076"/>
          <ac:picMkLst>
            <pc:docMk/>
            <pc:sldMk cId="3208736703" sldId="289"/>
            <ac:picMk id="6146" creationId="{B767A5E7-D2F7-5790-5FB1-0367A9B75426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32:48.734" v="883" actId="113"/>
        <pc:sldMkLst>
          <pc:docMk/>
          <pc:sldMk cId="1427317483" sldId="290"/>
        </pc:sldMkLst>
        <pc:spChg chg="del">
          <ac:chgData name="A. K." userId="c7278ea7008613d1" providerId="LiveId" clId="{065B2BE5-CE87-421E-A8BC-DA9F70A0CD33}" dt="2022-06-28T11:32:05.844" v="850" actId="26606"/>
          <ac:spMkLst>
            <pc:docMk/>
            <pc:sldMk cId="1427317483" sldId="290"/>
            <ac:spMk id="2" creationId="{963DDECA-7EA7-CEE9-EF10-7E80BC2417A1}"/>
          </ac:spMkLst>
        </pc:spChg>
        <pc:spChg chg="del mod">
          <ac:chgData name="A. K." userId="c7278ea7008613d1" providerId="LiveId" clId="{065B2BE5-CE87-421E-A8BC-DA9F70A0CD33}" dt="2022-06-28T11:32:00.507" v="848"/>
          <ac:spMkLst>
            <pc:docMk/>
            <pc:sldMk cId="1427317483" sldId="290"/>
            <ac:spMk id="3" creationId="{81FFD44D-34E7-ACA5-2A9E-6E3FC5D65C17}"/>
          </ac:spMkLst>
        </pc:spChg>
        <pc:spChg chg="del">
          <ac:chgData name="A. K." userId="c7278ea7008613d1" providerId="LiveId" clId="{065B2BE5-CE87-421E-A8BC-DA9F70A0CD33}" dt="2022-06-28T11:32:05.844" v="850" actId="26606"/>
          <ac:spMkLst>
            <pc:docMk/>
            <pc:sldMk cId="1427317483" sldId="290"/>
            <ac:spMk id="4" creationId="{8FCF672F-99CC-39FD-9F20-BFEF217562B6}"/>
          </ac:spMkLst>
        </pc:spChg>
        <pc:spChg chg="mod modVis">
          <ac:chgData name="A. K." userId="c7278ea7008613d1" providerId="LiveId" clId="{065B2BE5-CE87-421E-A8BC-DA9F70A0CD33}" dt="2022-06-28T11:32:05.844" v="850" actId="26606"/>
          <ac:spMkLst>
            <pc:docMk/>
            <pc:sldMk cId="1427317483" sldId="290"/>
            <ac:spMk id="5" creationId="{2E75F767-9057-1676-024D-D1BD8A3C3DBA}"/>
          </ac:spMkLst>
        </pc:spChg>
        <pc:spChg chg="mod modVis">
          <ac:chgData name="A. K." userId="c7278ea7008613d1" providerId="LiveId" clId="{065B2BE5-CE87-421E-A8BC-DA9F70A0CD33}" dt="2022-06-28T11:32:05.844" v="850" actId="26606"/>
          <ac:spMkLst>
            <pc:docMk/>
            <pc:sldMk cId="1427317483" sldId="290"/>
            <ac:spMk id="6" creationId="{22360EF7-9A6D-4AC1-EB37-F492AA3DA231}"/>
          </ac:spMkLst>
        </pc:spChg>
        <pc:spChg chg="mod">
          <ac:chgData name="A. K." userId="c7278ea7008613d1" providerId="LiveId" clId="{065B2BE5-CE87-421E-A8BC-DA9F70A0CD33}" dt="2022-06-28T11:32:05.844" v="850" actId="26606"/>
          <ac:spMkLst>
            <pc:docMk/>
            <pc:sldMk cId="1427317483" sldId="290"/>
            <ac:spMk id="7" creationId="{4B22DF3A-4BF7-A049-EEAB-28B852D70DBD}"/>
          </ac:spMkLst>
        </pc:spChg>
        <pc:spChg chg="add mod">
          <ac:chgData name="A. K." userId="c7278ea7008613d1" providerId="LiveId" clId="{065B2BE5-CE87-421E-A8BC-DA9F70A0CD33}" dt="2022-06-28T11:32:48.734" v="883" actId="113"/>
          <ac:spMkLst>
            <pc:docMk/>
            <pc:sldMk cId="1427317483" sldId="290"/>
            <ac:spMk id="8" creationId="{2C7D44E8-9E90-97D0-23A9-64E92902866F}"/>
          </ac:spMkLst>
        </pc:spChg>
        <pc:picChg chg="add mod ord">
          <ac:chgData name="A. K." userId="c7278ea7008613d1" providerId="LiveId" clId="{065B2BE5-CE87-421E-A8BC-DA9F70A0CD33}" dt="2022-06-28T11:32:12.266" v="851" actId="1076"/>
          <ac:picMkLst>
            <pc:docMk/>
            <pc:sldMk cId="1427317483" sldId="290"/>
            <ac:picMk id="7170" creationId="{D5B812EF-ADE6-46C1-5F76-0577442B753E}"/>
          </ac:picMkLst>
        </pc:picChg>
      </pc:sldChg>
      <pc:sldChg chg="new del">
        <pc:chgData name="A. K." userId="c7278ea7008613d1" providerId="LiveId" clId="{065B2BE5-CE87-421E-A8BC-DA9F70A0CD33}" dt="2022-06-28T11:30:29.310" v="843" actId="680"/>
        <pc:sldMkLst>
          <pc:docMk/>
          <pc:sldMk cId="1601497286" sldId="290"/>
        </pc:sldMkLst>
      </pc:sldChg>
      <pc:sldChg chg="new del">
        <pc:chgData name="A. K." userId="c7278ea7008613d1" providerId="LiveId" clId="{065B2BE5-CE87-421E-A8BC-DA9F70A0CD33}" dt="2022-06-28T11:30:38.379" v="845" actId="680"/>
        <pc:sldMkLst>
          <pc:docMk/>
          <pc:sldMk cId="3704736767" sldId="290"/>
        </pc:sldMkLst>
      </pc:sldChg>
      <pc:sldChg chg="addSp delSp modSp new mod modClrScheme chgLayout">
        <pc:chgData name="A. K." userId="c7278ea7008613d1" providerId="LiveId" clId="{065B2BE5-CE87-421E-A8BC-DA9F70A0CD33}" dt="2022-06-28T11:34:33.543" v="926" actId="1076"/>
        <pc:sldMkLst>
          <pc:docMk/>
          <pc:sldMk cId="1754089259" sldId="291"/>
        </pc:sldMkLst>
        <pc:spChg chg="del">
          <ac:chgData name="A. K." userId="c7278ea7008613d1" providerId="LiveId" clId="{065B2BE5-CE87-421E-A8BC-DA9F70A0CD33}" dt="2022-06-28T11:33:47.728" v="887" actId="26606"/>
          <ac:spMkLst>
            <pc:docMk/>
            <pc:sldMk cId="1754089259" sldId="291"/>
            <ac:spMk id="2" creationId="{480630D6-8242-1136-E493-163C236C2E3B}"/>
          </ac:spMkLst>
        </pc:spChg>
        <pc:spChg chg="del">
          <ac:chgData name="A. K." userId="c7278ea7008613d1" providerId="LiveId" clId="{065B2BE5-CE87-421E-A8BC-DA9F70A0CD33}" dt="2022-06-28T11:33:40.574" v="885"/>
          <ac:spMkLst>
            <pc:docMk/>
            <pc:sldMk cId="1754089259" sldId="291"/>
            <ac:spMk id="3" creationId="{6227BEF3-11BD-63CA-E69A-C9BA822CB796}"/>
          </ac:spMkLst>
        </pc:spChg>
        <pc:spChg chg="del">
          <ac:chgData name="A. K." userId="c7278ea7008613d1" providerId="LiveId" clId="{065B2BE5-CE87-421E-A8BC-DA9F70A0CD33}" dt="2022-06-28T11:33:47.728" v="887" actId="26606"/>
          <ac:spMkLst>
            <pc:docMk/>
            <pc:sldMk cId="1754089259" sldId="291"/>
            <ac:spMk id="4" creationId="{6A459C45-08D5-792E-8E83-EEB5F9F083E3}"/>
          </ac:spMkLst>
        </pc:spChg>
        <pc:spChg chg="mod">
          <ac:chgData name="A. K." userId="c7278ea7008613d1" providerId="LiveId" clId="{065B2BE5-CE87-421E-A8BC-DA9F70A0CD33}" dt="2022-06-28T11:33:47.728" v="887" actId="26606"/>
          <ac:spMkLst>
            <pc:docMk/>
            <pc:sldMk cId="1754089259" sldId="291"/>
            <ac:spMk id="5" creationId="{7657E8DE-451E-5857-8835-F3E7882FC084}"/>
          </ac:spMkLst>
        </pc:spChg>
        <pc:spChg chg="mod">
          <ac:chgData name="A. K." userId="c7278ea7008613d1" providerId="LiveId" clId="{065B2BE5-CE87-421E-A8BC-DA9F70A0CD33}" dt="2022-06-28T11:33:47.728" v="887" actId="26606"/>
          <ac:spMkLst>
            <pc:docMk/>
            <pc:sldMk cId="1754089259" sldId="291"/>
            <ac:spMk id="6" creationId="{AAE69729-243F-B0C8-C37B-0D585698E65A}"/>
          </ac:spMkLst>
        </pc:spChg>
        <pc:spChg chg="mod">
          <ac:chgData name="A. K." userId="c7278ea7008613d1" providerId="LiveId" clId="{065B2BE5-CE87-421E-A8BC-DA9F70A0CD33}" dt="2022-06-28T11:33:47.728" v="887" actId="26606"/>
          <ac:spMkLst>
            <pc:docMk/>
            <pc:sldMk cId="1754089259" sldId="291"/>
            <ac:spMk id="7" creationId="{3BFE2384-6372-D50B-5706-20504C3CE6CF}"/>
          </ac:spMkLst>
        </pc:spChg>
        <pc:spChg chg="add mod">
          <ac:chgData name="A. K." userId="c7278ea7008613d1" providerId="LiveId" clId="{065B2BE5-CE87-421E-A8BC-DA9F70A0CD33}" dt="2022-06-28T11:34:33.543" v="926" actId="1076"/>
          <ac:spMkLst>
            <pc:docMk/>
            <pc:sldMk cId="1754089259" sldId="291"/>
            <ac:spMk id="8199" creationId="{C6C467B4-ABCF-EF71-73F6-A64A474C2019}"/>
          </ac:spMkLst>
        </pc:spChg>
        <pc:spChg chg="add del mod">
          <ac:chgData name="A. K." userId="c7278ea7008613d1" providerId="LiveId" clId="{065B2BE5-CE87-421E-A8BC-DA9F70A0CD33}" dt="2022-06-28T11:33:53.266" v="888" actId="478"/>
          <ac:spMkLst>
            <pc:docMk/>
            <pc:sldMk cId="1754089259" sldId="291"/>
            <ac:spMk id="8201" creationId="{0AEAF0ED-B08E-C733-9E07-AF8AAEE6F474}"/>
          </ac:spMkLst>
        </pc:spChg>
        <pc:picChg chg="add mod ord">
          <ac:chgData name="A. K." userId="c7278ea7008613d1" providerId="LiveId" clId="{065B2BE5-CE87-421E-A8BC-DA9F70A0CD33}" dt="2022-06-28T11:33:47.728" v="887" actId="26606"/>
          <ac:picMkLst>
            <pc:docMk/>
            <pc:sldMk cId="1754089259" sldId="291"/>
            <ac:picMk id="8194" creationId="{68BC9F90-DE10-ED2C-6F8E-F7DBF66AA33F}"/>
          </ac:picMkLst>
        </pc:picChg>
      </pc:sldChg>
      <pc:sldChg chg="addSp delSp modSp new mod">
        <pc:chgData name="A. K." userId="c7278ea7008613d1" providerId="LiveId" clId="{065B2BE5-CE87-421E-A8BC-DA9F70A0CD33}" dt="2022-06-28T11:35:56.333" v="961" actId="1076"/>
        <pc:sldMkLst>
          <pc:docMk/>
          <pc:sldMk cId="2407257804" sldId="292"/>
        </pc:sldMkLst>
        <pc:spChg chg="mod">
          <ac:chgData name="A. K." userId="c7278ea7008613d1" providerId="LiveId" clId="{065B2BE5-CE87-421E-A8BC-DA9F70A0CD33}" dt="2022-06-28T11:35:56.333" v="961" actId="1076"/>
          <ac:spMkLst>
            <pc:docMk/>
            <pc:sldMk cId="2407257804" sldId="292"/>
            <ac:spMk id="2" creationId="{B5092AD8-E7F1-3A2E-8B40-4E6B044C8B7C}"/>
          </ac:spMkLst>
        </pc:spChg>
        <pc:spChg chg="del">
          <ac:chgData name="A. K." userId="c7278ea7008613d1" providerId="LiveId" clId="{065B2BE5-CE87-421E-A8BC-DA9F70A0CD33}" dt="2022-06-28T11:35:07.352" v="928"/>
          <ac:spMkLst>
            <pc:docMk/>
            <pc:sldMk cId="2407257804" sldId="292"/>
            <ac:spMk id="3" creationId="{62AE5880-381E-5725-DA00-3A267B364C94}"/>
          </ac:spMkLst>
        </pc:spChg>
        <pc:spChg chg="del">
          <ac:chgData name="A. K." userId="c7278ea7008613d1" providerId="LiveId" clId="{065B2BE5-CE87-421E-A8BC-DA9F70A0CD33}" dt="2022-06-28T11:35:26.129" v="934" actId="478"/>
          <ac:spMkLst>
            <pc:docMk/>
            <pc:sldMk cId="2407257804" sldId="292"/>
            <ac:spMk id="4" creationId="{199F3DEF-0E91-C511-3E99-4324979BD458}"/>
          </ac:spMkLst>
        </pc:spChg>
        <pc:picChg chg="add mod">
          <ac:chgData name="A. K." userId="c7278ea7008613d1" providerId="LiveId" clId="{065B2BE5-CE87-421E-A8BC-DA9F70A0CD33}" dt="2022-06-28T11:35:22.921" v="933" actId="14100"/>
          <ac:picMkLst>
            <pc:docMk/>
            <pc:sldMk cId="2407257804" sldId="292"/>
            <ac:picMk id="9218" creationId="{EE5966FF-2A7C-71F5-43DA-7D4811B35911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38:50.116" v="1009" actId="1076"/>
        <pc:sldMkLst>
          <pc:docMk/>
          <pc:sldMk cId="3485227211" sldId="293"/>
        </pc:sldMkLst>
        <pc:spChg chg="del">
          <ac:chgData name="A. K." userId="c7278ea7008613d1" providerId="LiveId" clId="{065B2BE5-CE87-421E-A8BC-DA9F70A0CD33}" dt="2022-06-28T11:36:11.708" v="963" actId="478"/>
          <ac:spMkLst>
            <pc:docMk/>
            <pc:sldMk cId="3485227211" sldId="293"/>
            <ac:spMk id="2" creationId="{FBE95EBA-70EB-AB0D-5BA6-C68789053239}"/>
          </ac:spMkLst>
        </pc:spChg>
        <pc:spChg chg="del mod">
          <ac:chgData name="A. K." userId="c7278ea7008613d1" providerId="LiveId" clId="{065B2BE5-CE87-421E-A8BC-DA9F70A0CD33}" dt="2022-06-28T11:37:39.676" v="965"/>
          <ac:spMkLst>
            <pc:docMk/>
            <pc:sldMk cId="3485227211" sldId="293"/>
            <ac:spMk id="3" creationId="{7A3C5F8B-63EF-A938-DD3D-8401437B0C0F}"/>
          </ac:spMkLst>
        </pc:spChg>
        <pc:spChg chg="del">
          <ac:chgData name="A. K." userId="c7278ea7008613d1" providerId="LiveId" clId="{065B2BE5-CE87-421E-A8BC-DA9F70A0CD33}" dt="2022-06-28T11:37:49.564" v="967" actId="26606"/>
          <ac:spMkLst>
            <pc:docMk/>
            <pc:sldMk cId="3485227211" sldId="293"/>
            <ac:spMk id="4" creationId="{B2CD8649-B0E0-B200-0D21-1B5A0E597019}"/>
          </ac:spMkLst>
        </pc:spChg>
        <pc:spChg chg="mod modVis">
          <ac:chgData name="A. K." userId="c7278ea7008613d1" providerId="LiveId" clId="{065B2BE5-CE87-421E-A8BC-DA9F70A0CD33}" dt="2022-06-28T11:37:49.564" v="967" actId="26606"/>
          <ac:spMkLst>
            <pc:docMk/>
            <pc:sldMk cId="3485227211" sldId="293"/>
            <ac:spMk id="5" creationId="{E5BD1FB8-A81E-6F2A-3509-0FDCC9325952}"/>
          </ac:spMkLst>
        </pc:spChg>
        <pc:spChg chg="mod modVis">
          <ac:chgData name="A. K." userId="c7278ea7008613d1" providerId="LiveId" clId="{065B2BE5-CE87-421E-A8BC-DA9F70A0CD33}" dt="2022-06-28T11:37:49.564" v="967" actId="26606"/>
          <ac:spMkLst>
            <pc:docMk/>
            <pc:sldMk cId="3485227211" sldId="293"/>
            <ac:spMk id="6" creationId="{04940A20-E9E1-E3F2-58CF-EB8265A0A306}"/>
          </ac:spMkLst>
        </pc:spChg>
        <pc:spChg chg="mod">
          <ac:chgData name="A. K." userId="c7278ea7008613d1" providerId="LiveId" clId="{065B2BE5-CE87-421E-A8BC-DA9F70A0CD33}" dt="2022-06-28T11:37:49.564" v="967" actId="26606"/>
          <ac:spMkLst>
            <pc:docMk/>
            <pc:sldMk cId="3485227211" sldId="293"/>
            <ac:spMk id="7" creationId="{F6E0FB13-8383-17EA-F734-E8473D63016F}"/>
          </ac:spMkLst>
        </pc:spChg>
        <pc:spChg chg="add mod">
          <ac:chgData name="A. K." userId="c7278ea7008613d1" providerId="LiveId" clId="{065B2BE5-CE87-421E-A8BC-DA9F70A0CD33}" dt="2022-06-28T11:38:50.116" v="1009" actId="1076"/>
          <ac:spMkLst>
            <pc:docMk/>
            <pc:sldMk cId="3485227211" sldId="293"/>
            <ac:spMk id="8" creationId="{ABFECA27-4303-BF13-32F7-A65F108CD7D7}"/>
          </ac:spMkLst>
        </pc:spChg>
        <pc:picChg chg="add mod ord">
          <ac:chgData name="A. K." userId="c7278ea7008613d1" providerId="LiveId" clId="{065B2BE5-CE87-421E-A8BC-DA9F70A0CD33}" dt="2022-06-28T11:37:56.035" v="968" actId="1076"/>
          <ac:picMkLst>
            <pc:docMk/>
            <pc:sldMk cId="3485227211" sldId="293"/>
            <ac:picMk id="10242" creationId="{D57D93DA-1C69-ECB0-8C33-B185DF170597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40:08" v="1050" actId="113"/>
        <pc:sldMkLst>
          <pc:docMk/>
          <pc:sldMk cId="996011496" sldId="294"/>
        </pc:sldMkLst>
        <pc:spChg chg="del">
          <ac:chgData name="A. K." userId="c7278ea7008613d1" providerId="LiveId" clId="{065B2BE5-CE87-421E-A8BC-DA9F70A0CD33}" dt="2022-06-28T11:39:00.218" v="1011" actId="478"/>
          <ac:spMkLst>
            <pc:docMk/>
            <pc:sldMk cId="996011496" sldId="294"/>
            <ac:spMk id="2" creationId="{1B18F7F4-5FE1-0BA4-4CAF-9D86A47349E5}"/>
          </ac:spMkLst>
        </pc:spChg>
        <pc:spChg chg="del mod">
          <ac:chgData name="A. K." userId="c7278ea7008613d1" providerId="LiveId" clId="{065B2BE5-CE87-421E-A8BC-DA9F70A0CD33}" dt="2022-06-28T11:39:22.893" v="1013"/>
          <ac:spMkLst>
            <pc:docMk/>
            <pc:sldMk cId="996011496" sldId="294"/>
            <ac:spMk id="3" creationId="{CDA39EF6-1728-9D1B-E143-466E869B33FF}"/>
          </ac:spMkLst>
        </pc:spChg>
        <pc:spChg chg="del">
          <ac:chgData name="A. K." userId="c7278ea7008613d1" providerId="LiveId" clId="{065B2BE5-CE87-421E-A8BC-DA9F70A0CD33}" dt="2022-06-28T11:39:31.416" v="1015" actId="26606"/>
          <ac:spMkLst>
            <pc:docMk/>
            <pc:sldMk cId="996011496" sldId="294"/>
            <ac:spMk id="4" creationId="{7C8FBFBE-9715-F3CE-8F84-50DFA0727057}"/>
          </ac:spMkLst>
        </pc:spChg>
        <pc:spChg chg="mod">
          <ac:chgData name="A. K." userId="c7278ea7008613d1" providerId="LiveId" clId="{065B2BE5-CE87-421E-A8BC-DA9F70A0CD33}" dt="2022-06-28T11:39:31.416" v="1015" actId="26606"/>
          <ac:spMkLst>
            <pc:docMk/>
            <pc:sldMk cId="996011496" sldId="294"/>
            <ac:spMk id="5" creationId="{9B39D3DC-B3BF-FB9B-81D2-2CD37DF0E3E4}"/>
          </ac:spMkLst>
        </pc:spChg>
        <pc:spChg chg="mod">
          <ac:chgData name="A. K." userId="c7278ea7008613d1" providerId="LiveId" clId="{065B2BE5-CE87-421E-A8BC-DA9F70A0CD33}" dt="2022-06-28T11:39:31.416" v="1015" actId="26606"/>
          <ac:spMkLst>
            <pc:docMk/>
            <pc:sldMk cId="996011496" sldId="294"/>
            <ac:spMk id="6" creationId="{FBF8E439-95FF-E27C-E149-BFBC2D7100D1}"/>
          </ac:spMkLst>
        </pc:spChg>
        <pc:spChg chg="mod">
          <ac:chgData name="A. K." userId="c7278ea7008613d1" providerId="LiveId" clId="{065B2BE5-CE87-421E-A8BC-DA9F70A0CD33}" dt="2022-06-28T11:39:31.416" v="1015" actId="26606"/>
          <ac:spMkLst>
            <pc:docMk/>
            <pc:sldMk cId="996011496" sldId="294"/>
            <ac:spMk id="7" creationId="{A306634F-ACE5-123E-D479-B6BB34D18497}"/>
          </ac:spMkLst>
        </pc:spChg>
        <pc:spChg chg="add mod">
          <ac:chgData name="A. K." userId="c7278ea7008613d1" providerId="LiveId" clId="{065B2BE5-CE87-421E-A8BC-DA9F70A0CD33}" dt="2022-06-28T11:40:08" v="1050" actId="113"/>
          <ac:spMkLst>
            <pc:docMk/>
            <pc:sldMk cId="996011496" sldId="294"/>
            <ac:spMk id="11271" creationId="{84F635D9-B2D5-C967-BE4E-E9D1118D8250}"/>
          </ac:spMkLst>
        </pc:spChg>
        <pc:spChg chg="add del mod">
          <ac:chgData name="A. K." userId="c7278ea7008613d1" providerId="LiveId" clId="{065B2BE5-CE87-421E-A8BC-DA9F70A0CD33}" dt="2022-06-28T11:39:47.094" v="1044" actId="478"/>
          <ac:spMkLst>
            <pc:docMk/>
            <pc:sldMk cId="996011496" sldId="294"/>
            <ac:spMk id="11273" creationId="{689A80ED-1C00-8336-193D-AD14FC6A646A}"/>
          </ac:spMkLst>
        </pc:spChg>
        <pc:picChg chg="add mod ord">
          <ac:chgData name="A. K." userId="c7278ea7008613d1" providerId="LiveId" clId="{065B2BE5-CE87-421E-A8BC-DA9F70A0CD33}" dt="2022-06-28T11:39:31.416" v="1015" actId="26606"/>
          <ac:picMkLst>
            <pc:docMk/>
            <pc:sldMk cId="996011496" sldId="294"/>
            <ac:picMk id="11266" creationId="{53358D1F-2CA4-128B-51B6-2B0B44060A9E}"/>
          </ac:picMkLst>
        </pc:picChg>
      </pc:sldChg>
      <pc:sldChg chg="addSp delSp modSp new mod">
        <pc:chgData name="A. K." userId="c7278ea7008613d1" providerId="LiveId" clId="{065B2BE5-CE87-421E-A8BC-DA9F70A0CD33}" dt="2022-06-28T11:41:14.619" v="1110" actId="14100"/>
        <pc:sldMkLst>
          <pc:docMk/>
          <pc:sldMk cId="3329875240" sldId="295"/>
        </pc:sldMkLst>
        <pc:spChg chg="del">
          <ac:chgData name="A. K." userId="c7278ea7008613d1" providerId="LiveId" clId="{065B2BE5-CE87-421E-A8BC-DA9F70A0CD33}" dt="2022-06-28T11:40:33.283" v="1057" actId="26606"/>
          <ac:spMkLst>
            <pc:docMk/>
            <pc:sldMk cId="3329875240" sldId="295"/>
            <ac:spMk id="2" creationId="{BE5E55B7-CB63-C3E1-9453-1C5BEB2A64C7}"/>
          </ac:spMkLst>
        </pc:spChg>
        <pc:spChg chg="del mod">
          <ac:chgData name="A. K." userId="c7278ea7008613d1" providerId="LiveId" clId="{065B2BE5-CE87-421E-A8BC-DA9F70A0CD33}" dt="2022-06-28T11:40:27.779" v="1055"/>
          <ac:spMkLst>
            <pc:docMk/>
            <pc:sldMk cId="3329875240" sldId="295"/>
            <ac:spMk id="3" creationId="{04F6BEF0-1E7D-5BE6-6AD0-9B27ACDA32DF}"/>
          </ac:spMkLst>
        </pc:spChg>
        <pc:spChg chg="del">
          <ac:chgData name="A. K." userId="c7278ea7008613d1" providerId="LiveId" clId="{065B2BE5-CE87-421E-A8BC-DA9F70A0CD33}" dt="2022-06-28T11:40:33.283" v="1057" actId="26606"/>
          <ac:spMkLst>
            <pc:docMk/>
            <pc:sldMk cId="3329875240" sldId="295"/>
            <ac:spMk id="4" creationId="{5ABF715F-00C0-54DA-63F2-1C8F2DC4C070}"/>
          </ac:spMkLst>
        </pc:spChg>
        <pc:spChg chg="mod">
          <ac:chgData name="A. K." userId="c7278ea7008613d1" providerId="LiveId" clId="{065B2BE5-CE87-421E-A8BC-DA9F70A0CD33}" dt="2022-06-28T11:40:33.283" v="1057" actId="26606"/>
          <ac:spMkLst>
            <pc:docMk/>
            <pc:sldMk cId="3329875240" sldId="295"/>
            <ac:spMk id="5" creationId="{FA846908-6828-AD7C-65DF-7AADED9F1E5E}"/>
          </ac:spMkLst>
        </pc:spChg>
        <pc:spChg chg="mod">
          <ac:chgData name="A. K." userId="c7278ea7008613d1" providerId="LiveId" clId="{065B2BE5-CE87-421E-A8BC-DA9F70A0CD33}" dt="2022-06-28T11:40:33.283" v="1057" actId="26606"/>
          <ac:spMkLst>
            <pc:docMk/>
            <pc:sldMk cId="3329875240" sldId="295"/>
            <ac:spMk id="6" creationId="{12AAA530-3617-4DF7-997B-6D40A8C4F7C1}"/>
          </ac:spMkLst>
        </pc:spChg>
        <pc:spChg chg="mod">
          <ac:chgData name="A. K." userId="c7278ea7008613d1" providerId="LiveId" clId="{065B2BE5-CE87-421E-A8BC-DA9F70A0CD33}" dt="2022-06-28T11:40:33.283" v="1057" actId="26606"/>
          <ac:spMkLst>
            <pc:docMk/>
            <pc:sldMk cId="3329875240" sldId="295"/>
            <ac:spMk id="7" creationId="{243C381E-3FA2-BCEB-7A90-489AD1EE3DFA}"/>
          </ac:spMkLst>
        </pc:spChg>
        <pc:spChg chg="add mod">
          <ac:chgData name="A. K." userId="c7278ea7008613d1" providerId="LiveId" clId="{065B2BE5-CE87-421E-A8BC-DA9F70A0CD33}" dt="2022-06-28T11:41:08.649" v="1108" actId="113"/>
          <ac:spMkLst>
            <pc:docMk/>
            <pc:sldMk cId="3329875240" sldId="295"/>
            <ac:spMk id="12295" creationId="{96DAB6A6-9CC8-08AA-563A-5EC1F0FA86AE}"/>
          </ac:spMkLst>
        </pc:spChg>
        <pc:spChg chg="add del">
          <ac:chgData name="A. K." userId="c7278ea7008613d1" providerId="LiveId" clId="{065B2BE5-CE87-421E-A8BC-DA9F70A0CD33}" dt="2022-06-28T11:40:50.999" v="1102" actId="478"/>
          <ac:spMkLst>
            <pc:docMk/>
            <pc:sldMk cId="3329875240" sldId="295"/>
            <ac:spMk id="12297" creationId="{98983A1F-71CA-3B49-44FB-BE73363E8447}"/>
          </ac:spMkLst>
        </pc:spChg>
        <pc:picChg chg="add mod ord">
          <ac:chgData name="A. K." userId="c7278ea7008613d1" providerId="LiveId" clId="{065B2BE5-CE87-421E-A8BC-DA9F70A0CD33}" dt="2022-06-28T11:41:14.619" v="1110" actId="14100"/>
          <ac:picMkLst>
            <pc:docMk/>
            <pc:sldMk cId="3329875240" sldId="295"/>
            <ac:picMk id="12290" creationId="{7069B108-14F6-E19B-5454-11E01D2783B5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42:22.324" v="1153" actId="113"/>
        <pc:sldMkLst>
          <pc:docMk/>
          <pc:sldMk cId="1800044157" sldId="296"/>
        </pc:sldMkLst>
        <pc:spChg chg="del">
          <ac:chgData name="A. K." userId="c7278ea7008613d1" providerId="LiveId" clId="{065B2BE5-CE87-421E-A8BC-DA9F70A0CD33}" dt="2022-06-28T11:41:22.463" v="1112" actId="478"/>
          <ac:spMkLst>
            <pc:docMk/>
            <pc:sldMk cId="1800044157" sldId="296"/>
            <ac:spMk id="2" creationId="{350414BF-028F-958C-1B4E-97DC9D1E90A0}"/>
          </ac:spMkLst>
        </pc:spChg>
        <pc:spChg chg="del mod">
          <ac:chgData name="A. K." userId="c7278ea7008613d1" providerId="LiveId" clId="{065B2BE5-CE87-421E-A8BC-DA9F70A0CD33}" dt="2022-06-28T11:41:42.421" v="1114"/>
          <ac:spMkLst>
            <pc:docMk/>
            <pc:sldMk cId="1800044157" sldId="296"/>
            <ac:spMk id="3" creationId="{47BC06D5-DA5E-8029-0ACA-2611D356E059}"/>
          </ac:spMkLst>
        </pc:spChg>
        <pc:spChg chg="del">
          <ac:chgData name="A. K." userId="c7278ea7008613d1" providerId="LiveId" clId="{065B2BE5-CE87-421E-A8BC-DA9F70A0CD33}" dt="2022-06-28T11:41:51.689" v="1117" actId="26606"/>
          <ac:spMkLst>
            <pc:docMk/>
            <pc:sldMk cId="1800044157" sldId="296"/>
            <ac:spMk id="4" creationId="{D614C42B-88E3-A039-FB65-1DF193330C79}"/>
          </ac:spMkLst>
        </pc:spChg>
        <pc:spChg chg="mod">
          <ac:chgData name="A. K." userId="c7278ea7008613d1" providerId="LiveId" clId="{065B2BE5-CE87-421E-A8BC-DA9F70A0CD33}" dt="2022-06-28T11:41:51.689" v="1117" actId="26606"/>
          <ac:spMkLst>
            <pc:docMk/>
            <pc:sldMk cId="1800044157" sldId="296"/>
            <ac:spMk id="5" creationId="{FBC45C53-8140-C69D-A1C7-9EEE5A3E11FE}"/>
          </ac:spMkLst>
        </pc:spChg>
        <pc:spChg chg="mod">
          <ac:chgData name="A. K." userId="c7278ea7008613d1" providerId="LiveId" clId="{065B2BE5-CE87-421E-A8BC-DA9F70A0CD33}" dt="2022-06-28T11:41:51.689" v="1117" actId="26606"/>
          <ac:spMkLst>
            <pc:docMk/>
            <pc:sldMk cId="1800044157" sldId="296"/>
            <ac:spMk id="6" creationId="{5C72AEDA-E9B7-D524-A226-09BCBD16E39A}"/>
          </ac:spMkLst>
        </pc:spChg>
        <pc:spChg chg="mod">
          <ac:chgData name="A. K." userId="c7278ea7008613d1" providerId="LiveId" clId="{065B2BE5-CE87-421E-A8BC-DA9F70A0CD33}" dt="2022-06-28T11:41:51.689" v="1117" actId="26606"/>
          <ac:spMkLst>
            <pc:docMk/>
            <pc:sldMk cId="1800044157" sldId="296"/>
            <ac:spMk id="7" creationId="{F32EC529-D6D4-388E-DB57-2BFA9DD893FC}"/>
          </ac:spMkLst>
        </pc:spChg>
        <pc:spChg chg="add mod">
          <ac:chgData name="A. K." userId="c7278ea7008613d1" providerId="LiveId" clId="{065B2BE5-CE87-421E-A8BC-DA9F70A0CD33}" dt="2022-06-28T11:42:22.324" v="1153" actId="113"/>
          <ac:spMkLst>
            <pc:docMk/>
            <pc:sldMk cId="1800044157" sldId="296"/>
            <ac:spMk id="13319" creationId="{6ED5D23A-37EE-BD8E-8ED5-549994D4DDCD}"/>
          </ac:spMkLst>
        </pc:spChg>
        <pc:spChg chg="add del mod">
          <ac:chgData name="A. K." userId="c7278ea7008613d1" providerId="LiveId" clId="{065B2BE5-CE87-421E-A8BC-DA9F70A0CD33}" dt="2022-06-28T11:41:54.552" v="1118" actId="478"/>
          <ac:spMkLst>
            <pc:docMk/>
            <pc:sldMk cId="1800044157" sldId="296"/>
            <ac:spMk id="13321" creationId="{DE3DC276-54FF-E5EC-F183-A33BE084696D}"/>
          </ac:spMkLst>
        </pc:spChg>
        <pc:picChg chg="add mod ord">
          <ac:chgData name="A. K." userId="c7278ea7008613d1" providerId="LiveId" clId="{065B2BE5-CE87-421E-A8BC-DA9F70A0CD33}" dt="2022-06-28T11:41:51.689" v="1117" actId="26606"/>
          <ac:picMkLst>
            <pc:docMk/>
            <pc:sldMk cId="1800044157" sldId="296"/>
            <ac:picMk id="13314" creationId="{59AE4510-9BE7-A4DF-10AC-992285B391DB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43:36.806" v="1199" actId="113"/>
        <pc:sldMkLst>
          <pc:docMk/>
          <pc:sldMk cId="2931411378" sldId="297"/>
        </pc:sldMkLst>
        <pc:spChg chg="del">
          <ac:chgData name="A. K." userId="c7278ea7008613d1" providerId="LiveId" clId="{065B2BE5-CE87-421E-A8BC-DA9F70A0CD33}" dt="2022-06-28T11:42:57.434" v="1160" actId="26606"/>
          <ac:spMkLst>
            <pc:docMk/>
            <pc:sldMk cId="2931411378" sldId="297"/>
            <ac:spMk id="2" creationId="{3089F4A4-CA2B-232B-99C2-F92D900DFACD}"/>
          </ac:spMkLst>
        </pc:spChg>
        <pc:spChg chg="del mod">
          <ac:chgData name="A. K." userId="c7278ea7008613d1" providerId="LiveId" clId="{065B2BE5-CE87-421E-A8BC-DA9F70A0CD33}" dt="2022-06-28T11:42:50.561" v="1157"/>
          <ac:spMkLst>
            <pc:docMk/>
            <pc:sldMk cId="2931411378" sldId="297"/>
            <ac:spMk id="3" creationId="{273F16D5-742F-AF15-6EE1-3A32665805FA}"/>
          </ac:spMkLst>
        </pc:spChg>
        <pc:spChg chg="del">
          <ac:chgData name="A. K." userId="c7278ea7008613d1" providerId="LiveId" clId="{065B2BE5-CE87-421E-A8BC-DA9F70A0CD33}" dt="2022-06-28T11:42:38.526" v="1156" actId="478"/>
          <ac:spMkLst>
            <pc:docMk/>
            <pc:sldMk cId="2931411378" sldId="297"/>
            <ac:spMk id="4" creationId="{85D4B4B9-F111-164E-6A45-87FB11E7F8BF}"/>
          </ac:spMkLst>
        </pc:spChg>
        <pc:spChg chg="mod">
          <ac:chgData name="A. K." userId="c7278ea7008613d1" providerId="LiveId" clId="{065B2BE5-CE87-421E-A8BC-DA9F70A0CD33}" dt="2022-06-28T11:42:57.434" v="1160" actId="26606"/>
          <ac:spMkLst>
            <pc:docMk/>
            <pc:sldMk cId="2931411378" sldId="297"/>
            <ac:spMk id="5" creationId="{17026513-8CA0-A595-97AD-260CC8615448}"/>
          </ac:spMkLst>
        </pc:spChg>
        <pc:spChg chg="mod">
          <ac:chgData name="A. K." userId="c7278ea7008613d1" providerId="LiveId" clId="{065B2BE5-CE87-421E-A8BC-DA9F70A0CD33}" dt="2022-06-28T11:42:57.434" v="1160" actId="26606"/>
          <ac:spMkLst>
            <pc:docMk/>
            <pc:sldMk cId="2931411378" sldId="297"/>
            <ac:spMk id="6" creationId="{704EC443-A42D-2633-B1F1-992ED246228D}"/>
          </ac:spMkLst>
        </pc:spChg>
        <pc:spChg chg="mod">
          <ac:chgData name="A. K." userId="c7278ea7008613d1" providerId="LiveId" clId="{065B2BE5-CE87-421E-A8BC-DA9F70A0CD33}" dt="2022-06-28T11:42:57.434" v="1160" actId="26606"/>
          <ac:spMkLst>
            <pc:docMk/>
            <pc:sldMk cId="2931411378" sldId="297"/>
            <ac:spMk id="7" creationId="{7D58C459-70AF-175C-09D2-5584D9BE9247}"/>
          </ac:spMkLst>
        </pc:spChg>
        <pc:spChg chg="add mod">
          <ac:chgData name="A. K." userId="c7278ea7008613d1" providerId="LiveId" clId="{065B2BE5-CE87-421E-A8BC-DA9F70A0CD33}" dt="2022-06-28T11:43:36.806" v="1199" actId="113"/>
          <ac:spMkLst>
            <pc:docMk/>
            <pc:sldMk cId="2931411378" sldId="297"/>
            <ac:spMk id="14343" creationId="{5DD83A8C-A445-5CC4-32E8-C8AD5AB418E5}"/>
          </ac:spMkLst>
        </pc:spChg>
        <pc:spChg chg="add del mod">
          <ac:chgData name="A. K." userId="c7278ea7008613d1" providerId="LiveId" clId="{065B2BE5-CE87-421E-A8BC-DA9F70A0CD33}" dt="2022-06-28T11:42:59.729" v="1161" actId="478"/>
          <ac:spMkLst>
            <pc:docMk/>
            <pc:sldMk cId="2931411378" sldId="297"/>
            <ac:spMk id="14345" creationId="{30E75766-03EB-6F3C-4E4A-F99B3B7CBF6B}"/>
          </ac:spMkLst>
        </pc:spChg>
        <pc:picChg chg="add mod ord">
          <ac:chgData name="A. K." userId="c7278ea7008613d1" providerId="LiveId" clId="{065B2BE5-CE87-421E-A8BC-DA9F70A0CD33}" dt="2022-06-28T11:42:57.434" v="1160" actId="26606"/>
          <ac:picMkLst>
            <pc:docMk/>
            <pc:sldMk cId="2931411378" sldId="297"/>
            <ac:picMk id="14338" creationId="{949B0AB6-DCEC-2B68-8B93-253BF487D411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46:33.176" v="1241" actId="1076"/>
        <pc:sldMkLst>
          <pc:docMk/>
          <pc:sldMk cId="2430529149" sldId="298"/>
        </pc:sldMkLst>
        <pc:spChg chg="del">
          <ac:chgData name="A. K." userId="c7278ea7008613d1" providerId="LiveId" clId="{065B2BE5-CE87-421E-A8BC-DA9F70A0CD33}" dt="2022-06-28T11:45:42.824" v="1205" actId="26606"/>
          <ac:spMkLst>
            <pc:docMk/>
            <pc:sldMk cId="2430529149" sldId="298"/>
            <ac:spMk id="2" creationId="{489631BD-0216-29CD-16AA-9BBD6D0FE707}"/>
          </ac:spMkLst>
        </pc:spChg>
        <pc:spChg chg="del mod">
          <ac:chgData name="A. K." userId="c7278ea7008613d1" providerId="LiveId" clId="{065B2BE5-CE87-421E-A8BC-DA9F70A0CD33}" dt="2022-06-28T11:45:31.409" v="1202"/>
          <ac:spMkLst>
            <pc:docMk/>
            <pc:sldMk cId="2430529149" sldId="298"/>
            <ac:spMk id="3" creationId="{2515BA9B-3DBB-03EC-90E5-26A934F23D1D}"/>
          </ac:spMkLst>
        </pc:spChg>
        <pc:spChg chg="del">
          <ac:chgData name="A. K." userId="c7278ea7008613d1" providerId="LiveId" clId="{065B2BE5-CE87-421E-A8BC-DA9F70A0CD33}" dt="2022-06-28T11:45:42.824" v="1205" actId="26606"/>
          <ac:spMkLst>
            <pc:docMk/>
            <pc:sldMk cId="2430529149" sldId="298"/>
            <ac:spMk id="4" creationId="{385E6471-00B2-D702-F198-2DDF8C899BB1}"/>
          </ac:spMkLst>
        </pc:spChg>
        <pc:spChg chg="mod">
          <ac:chgData name="A. K." userId="c7278ea7008613d1" providerId="LiveId" clId="{065B2BE5-CE87-421E-A8BC-DA9F70A0CD33}" dt="2022-06-28T11:45:42.824" v="1205" actId="26606"/>
          <ac:spMkLst>
            <pc:docMk/>
            <pc:sldMk cId="2430529149" sldId="298"/>
            <ac:spMk id="5" creationId="{6CD075F7-A28A-5277-44D0-7B7935E22E52}"/>
          </ac:spMkLst>
        </pc:spChg>
        <pc:spChg chg="mod">
          <ac:chgData name="A. K." userId="c7278ea7008613d1" providerId="LiveId" clId="{065B2BE5-CE87-421E-A8BC-DA9F70A0CD33}" dt="2022-06-28T11:45:42.824" v="1205" actId="26606"/>
          <ac:spMkLst>
            <pc:docMk/>
            <pc:sldMk cId="2430529149" sldId="298"/>
            <ac:spMk id="6" creationId="{BAB2F5DD-C144-F318-E0E6-3162A3D4A7FC}"/>
          </ac:spMkLst>
        </pc:spChg>
        <pc:spChg chg="mod">
          <ac:chgData name="A. K." userId="c7278ea7008613d1" providerId="LiveId" clId="{065B2BE5-CE87-421E-A8BC-DA9F70A0CD33}" dt="2022-06-28T11:45:42.824" v="1205" actId="26606"/>
          <ac:spMkLst>
            <pc:docMk/>
            <pc:sldMk cId="2430529149" sldId="298"/>
            <ac:spMk id="7" creationId="{D1E2E5DC-F2F7-D68E-9A7F-170A2DF19E96}"/>
          </ac:spMkLst>
        </pc:spChg>
        <pc:spChg chg="add mod">
          <ac:chgData name="A. K." userId="c7278ea7008613d1" providerId="LiveId" clId="{065B2BE5-CE87-421E-A8BC-DA9F70A0CD33}" dt="2022-06-28T11:46:33.176" v="1241" actId="1076"/>
          <ac:spMkLst>
            <pc:docMk/>
            <pc:sldMk cId="2430529149" sldId="298"/>
            <ac:spMk id="15367" creationId="{050561FF-0B99-6675-49D7-4FE38DF53C5C}"/>
          </ac:spMkLst>
        </pc:spChg>
        <pc:spChg chg="add del mod">
          <ac:chgData name="A. K." userId="c7278ea7008613d1" providerId="LiveId" clId="{065B2BE5-CE87-421E-A8BC-DA9F70A0CD33}" dt="2022-06-28T11:45:48.258" v="1206" actId="478"/>
          <ac:spMkLst>
            <pc:docMk/>
            <pc:sldMk cId="2430529149" sldId="298"/>
            <ac:spMk id="15369" creationId="{6A25779E-F4C4-CA74-1085-A38655C96230}"/>
          </ac:spMkLst>
        </pc:spChg>
        <pc:picChg chg="add mod ord">
          <ac:chgData name="A. K." userId="c7278ea7008613d1" providerId="LiveId" clId="{065B2BE5-CE87-421E-A8BC-DA9F70A0CD33}" dt="2022-06-28T11:45:42.824" v="1205" actId="26606"/>
          <ac:picMkLst>
            <pc:docMk/>
            <pc:sldMk cId="2430529149" sldId="298"/>
            <ac:picMk id="15362" creationId="{BEEC7F00-3E50-4458-26AC-691ED01FA09F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51:33.135" v="1278" actId="113"/>
        <pc:sldMkLst>
          <pc:docMk/>
          <pc:sldMk cId="3452875666" sldId="299"/>
        </pc:sldMkLst>
        <pc:spChg chg="del">
          <ac:chgData name="A. K." userId="c7278ea7008613d1" providerId="LiveId" clId="{065B2BE5-CE87-421E-A8BC-DA9F70A0CD33}" dt="2022-06-28T11:50:20.323" v="1243" actId="478"/>
          <ac:spMkLst>
            <pc:docMk/>
            <pc:sldMk cId="3452875666" sldId="299"/>
            <ac:spMk id="2" creationId="{8F303933-7D7C-B2AB-2B96-2E1676495CBB}"/>
          </ac:spMkLst>
        </pc:spChg>
        <pc:spChg chg="del mod">
          <ac:chgData name="A. K." userId="c7278ea7008613d1" providerId="LiveId" clId="{065B2BE5-CE87-421E-A8BC-DA9F70A0CD33}" dt="2022-06-28T11:50:48.362" v="1245"/>
          <ac:spMkLst>
            <pc:docMk/>
            <pc:sldMk cId="3452875666" sldId="299"/>
            <ac:spMk id="3" creationId="{13731C20-E69E-44AF-3A9C-33D9897C3266}"/>
          </ac:spMkLst>
        </pc:spChg>
        <pc:spChg chg="del">
          <ac:chgData name="A. K." userId="c7278ea7008613d1" providerId="LiveId" clId="{065B2BE5-CE87-421E-A8BC-DA9F70A0CD33}" dt="2022-06-28T11:50:56.285" v="1247" actId="26606"/>
          <ac:spMkLst>
            <pc:docMk/>
            <pc:sldMk cId="3452875666" sldId="299"/>
            <ac:spMk id="4" creationId="{5FABF099-5E15-02D5-5D5F-C34394307B04}"/>
          </ac:spMkLst>
        </pc:spChg>
        <pc:spChg chg="mod">
          <ac:chgData name="A. K." userId="c7278ea7008613d1" providerId="LiveId" clId="{065B2BE5-CE87-421E-A8BC-DA9F70A0CD33}" dt="2022-06-28T11:50:56.285" v="1247" actId="26606"/>
          <ac:spMkLst>
            <pc:docMk/>
            <pc:sldMk cId="3452875666" sldId="299"/>
            <ac:spMk id="5" creationId="{9F816BF3-7D49-5BD6-4CE5-0BFA1C32EA96}"/>
          </ac:spMkLst>
        </pc:spChg>
        <pc:spChg chg="mod">
          <ac:chgData name="A. K." userId="c7278ea7008613d1" providerId="LiveId" clId="{065B2BE5-CE87-421E-A8BC-DA9F70A0CD33}" dt="2022-06-28T11:50:56.285" v="1247" actId="26606"/>
          <ac:spMkLst>
            <pc:docMk/>
            <pc:sldMk cId="3452875666" sldId="299"/>
            <ac:spMk id="6" creationId="{DC02B9E5-B8F9-E5D6-0F2B-1F39212D989B}"/>
          </ac:spMkLst>
        </pc:spChg>
        <pc:spChg chg="mod">
          <ac:chgData name="A. K." userId="c7278ea7008613d1" providerId="LiveId" clId="{065B2BE5-CE87-421E-A8BC-DA9F70A0CD33}" dt="2022-06-28T11:50:56.285" v="1247" actId="26606"/>
          <ac:spMkLst>
            <pc:docMk/>
            <pc:sldMk cId="3452875666" sldId="299"/>
            <ac:spMk id="7" creationId="{813757A5-F69D-BA41-A1EC-63C11902F099}"/>
          </ac:spMkLst>
        </pc:spChg>
        <pc:spChg chg="add mod">
          <ac:chgData name="A. K." userId="c7278ea7008613d1" providerId="LiveId" clId="{065B2BE5-CE87-421E-A8BC-DA9F70A0CD33}" dt="2022-06-28T11:51:33.135" v="1278" actId="113"/>
          <ac:spMkLst>
            <pc:docMk/>
            <pc:sldMk cId="3452875666" sldId="299"/>
            <ac:spMk id="16391" creationId="{252123DA-51A2-0A9A-238C-A01E2E1B79AB}"/>
          </ac:spMkLst>
        </pc:spChg>
        <pc:spChg chg="add del mod">
          <ac:chgData name="A. K." userId="c7278ea7008613d1" providerId="LiveId" clId="{065B2BE5-CE87-421E-A8BC-DA9F70A0CD33}" dt="2022-06-28T11:51:01.869" v="1248" actId="478"/>
          <ac:spMkLst>
            <pc:docMk/>
            <pc:sldMk cId="3452875666" sldId="299"/>
            <ac:spMk id="16393" creationId="{67D4961A-CC7A-7444-049C-9248D9BC5767}"/>
          </ac:spMkLst>
        </pc:spChg>
        <pc:picChg chg="add mod ord">
          <ac:chgData name="A. K." userId="c7278ea7008613d1" providerId="LiveId" clId="{065B2BE5-CE87-421E-A8BC-DA9F70A0CD33}" dt="2022-06-28T11:50:56.285" v="1247" actId="26606"/>
          <ac:picMkLst>
            <pc:docMk/>
            <pc:sldMk cId="3452875666" sldId="299"/>
            <ac:picMk id="16386" creationId="{F297FD3C-36DD-DF47-4B4B-05AE5FCF2039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52:56.524" v="1312" actId="113"/>
        <pc:sldMkLst>
          <pc:docMk/>
          <pc:sldMk cId="834609767" sldId="300"/>
        </pc:sldMkLst>
        <pc:spChg chg="del">
          <ac:chgData name="A. K." userId="c7278ea7008613d1" providerId="LiveId" clId="{065B2BE5-CE87-421E-A8BC-DA9F70A0CD33}" dt="2022-06-28T11:52:21.046" v="1283" actId="26606"/>
          <ac:spMkLst>
            <pc:docMk/>
            <pc:sldMk cId="834609767" sldId="300"/>
            <ac:spMk id="2" creationId="{013E2CBC-9612-C785-42E2-1D27CF4D4D6C}"/>
          </ac:spMkLst>
        </pc:spChg>
        <pc:spChg chg="del mod">
          <ac:chgData name="A. K." userId="c7278ea7008613d1" providerId="LiveId" clId="{065B2BE5-CE87-421E-A8BC-DA9F70A0CD33}" dt="2022-06-28T11:52:13.475" v="1281"/>
          <ac:spMkLst>
            <pc:docMk/>
            <pc:sldMk cId="834609767" sldId="300"/>
            <ac:spMk id="3" creationId="{E8C19D9E-139B-E9A6-7531-6B23C267A7A1}"/>
          </ac:spMkLst>
        </pc:spChg>
        <pc:spChg chg="del">
          <ac:chgData name="A. K." userId="c7278ea7008613d1" providerId="LiveId" clId="{065B2BE5-CE87-421E-A8BC-DA9F70A0CD33}" dt="2022-06-28T11:52:21.046" v="1283" actId="26606"/>
          <ac:spMkLst>
            <pc:docMk/>
            <pc:sldMk cId="834609767" sldId="300"/>
            <ac:spMk id="4" creationId="{DC23DE73-26AD-5C66-A7EA-A25E7AD9CC7A}"/>
          </ac:spMkLst>
        </pc:spChg>
        <pc:spChg chg="mod">
          <ac:chgData name="A. K." userId="c7278ea7008613d1" providerId="LiveId" clId="{065B2BE5-CE87-421E-A8BC-DA9F70A0CD33}" dt="2022-06-28T11:52:21.046" v="1283" actId="26606"/>
          <ac:spMkLst>
            <pc:docMk/>
            <pc:sldMk cId="834609767" sldId="300"/>
            <ac:spMk id="5" creationId="{9F5F6904-21E1-E60D-4D29-5E5939C689BC}"/>
          </ac:spMkLst>
        </pc:spChg>
        <pc:spChg chg="mod">
          <ac:chgData name="A. K." userId="c7278ea7008613d1" providerId="LiveId" clId="{065B2BE5-CE87-421E-A8BC-DA9F70A0CD33}" dt="2022-06-28T11:52:21.046" v="1283" actId="26606"/>
          <ac:spMkLst>
            <pc:docMk/>
            <pc:sldMk cId="834609767" sldId="300"/>
            <ac:spMk id="6" creationId="{5F2BE29C-7849-2EBC-E2E0-60913F88454F}"/>
          </ac:spMkLst>
        </pc:spChg>
        <pc:spChg chg="mod">
          <ac:chgData name="A. K." userId="c7278ea7008613d1" providerId="LiveId" clId="{065B2BE5-CE87-421E-A8BC-DA9F70A0CD33}" dt="2022-06-28T11:52:21.046" v="1283" actId="26606"/>
          <ac:spMkLst>
            <pc:docMk/>
            <pc:sldMk cId="834609767" sldId="300"/>
            <ac:spMk id="7" creationId="{0038C214-8C88-2184-CE94-596DE6B427E4}"/>
          </ac:spMkLst>
        </pc:spChg>
        <pc:spChg chg="add mod">
          <ac:chgData name="A. K." userId="c7278ea7008613d1" providerId="LiveId" clId="{065B2BE5-CE87-421E-A8BC-DA9F70A0CD33}" dt="2022-06-28T11:52:56.524" v="1312" actId="113"/>
          <ac:spMkLst>
            <pc:docMk/>
            <pc:sldMk cId="834609767" sldId="300"/>
            <ac:spMk id="17415" creationId="{C365AC24-0081-E278-427E-7C3E4DE36D6D}"/>
          </ac:spMkLst>
        </pc:spChg>
        <pc:spChg chg="add del mod">
          <ac:chgData name="A. K." userId="c7278ea7008613d1" providerId="LiveId" clId="{065B2BE5-CE87-421E-A8BC-DA9F70A0CD33}" dt="2022-06-28T11:52:23.827" v="1284" actId="478"/>
          <ac:spMkLst>
            <pc:docMk/>
            <pc:sldMk cId="834609767" sldId="300"/>
            <ac:spMk id="17417" creationId="{617ABCEF-770A-2C53-DE99-BBB12DB49874}"/>
          </ac:spMkLst>
        </pc:spChg>
        <pc:picChg chg="add mod ord">
          <ac:chgData name="A. K." userId="c7278ea7008613d1" providerId="LiveId" clId="{065B2BE5-CE87-421E-A8BC-DA9F70A0CD33}" dt="2022-06-28T11:52:21.046" v="1283" actId="26606"/>
          <ac:picMkLst>
            <pc:docMk/>
            <pc:sldMk cId="834609767" sldId="300"/>
            <ac:picMk id="17410" creationId="{E4AF01ED-5E12-00EA-4E61-107F3F5F8258}"/>
          </ac:picMkLst>
        </pc:picChg>
      </pc:sldChg>
      <pc:sldChg chg="addSp delSp modSp new mod">
        <pc:chgData name="A. K." userId="c7278ea7008613d1" providerId="LiveId" clId="{065B2BE5-CE87-421E-A8BC-DA9F70A0CD33}" dt="2022-06-28T11:54:18.470" v="1357" actId="113"/>
        <pc:sldMkLst>
          <pc:docMk/>
          <pc:sldMk cId="1826261269" sldId="301"/>
        </pc:sldMkLst>
        <pc:spChg chg="del">
          <ac:chgData name="A. K." userId="c7278ea7008613d1" providerId="LiveId" clId="{065B2BE5-CE87-421E-A8BC-DA9F70A0CD33}" dt="2022-06-28T11:53:21.538" v="1317" actId="26606"/>
          <ac:spMkLst>
            <pc:docMk/>
            <pc:sldMk cId="1826261269" sldId="301"/>
            <ac:spMk id="2" creationId="{30F71720-D54D-8FBB-7DA5-92C1838FF48E}"/>
          </ac:spMkLst>
        </pc:spChg>
        <pc:spChg chg="del mod">
          <ac:chgData name="A. K." userId="c7278ea7008613d1" providerId="LiveId" clId="{065B2BE5-CE87-421E-A8BC-DA9F70A0CD33}" dt="2022-06-28T11:53:17.132" v="1315"/>
          <ac:spMkLst>
            <pc:docMk/>
            <pc:sldMk cId="1826261269" sldId="301"/>
            <ac:spMk id="3" creationId="{4524A858-7484-DD7C-3052-E4DD407F4AE7}"/>
          </ac:spMkLst>
        </pc:spChg>
        <pc:spChg chg="del">
          <ac:chgData name="A. K." userId="c7278ea7008613d1" providerId="LiveId" clId="{065B2BE5-CE87-421E-A8BC-DA9F70A0CD33}" dt="2022-06-28T11:53:21.538" v="1317" actId="26606"/>
          <ac:spMkLst>
            <pc:docMk/>
            <pc:sldMk cId="1826261269" sldId="301"/>
            <ac:spMk id="4" creationId="{7BF8C27E-2731-4F20-C043-03930DDF235F}"/>
          </ac:spMkLst>
        </pc:spChg>
        <pc:spChg chg="mod">
          <ac:chgData name="A. K." userId="c7278ea7008613d1" providerId="LiveId" clId="{065B2BE5-CE87-421E-A8BC-DA9F70A0CD33}" dt="2022-06-28T11:53:21.538" v="1317" actId="26606"/>
          <ac:spMkLst>
            <pc:docMk/>
            <pc:sldMk cId="1826261269" sldId="301"/>
            <ac:spMk id="5" creationId="{9E459C93-BB54-EE75-9EF7-C758B6D2E28B}"/>
          </ac:spMkLst>
        </pc:spChg>
        <pc:spChg chg="mod">
          <ac:chgData name="A. K." userId="c7278ea7008613d1" providerId="LiveId" clId="{065B2BE5-CE87-421E-A8BC-DA9F70A0CD33}" dt="2022-06-28T11:53:21.538" v="1317" actId="26606"/>
          <ac:spMkLst>
            <pc:docMk/>
            <pc:sldMk cId="1826261269" sldId="301"/>
            <ac:spMk id="6" creationId="{24C47C83-ADA6-5931-E86D-E0BA1D82040B}"/>
          </ac:spMkLst>
        </pc:spChg>
        <pc:spChg chg="mod">
          <ac:chgData name="A. K." userId="c7278ea7008613d1" providerId="LiveId" clId="{065B2BE5-CE87-421E-A8BC-DA9F70A0CD33}" dt="2022-06-28T11:53:21.538" v="1317" actId="26606"/>
          <ac:spMkLst>
            <pc:docMk/>
            <pc:sldMk cId="1826261269" sldId="301"/>
            <ac:spMk id="7" creationId="{D8D7FE0F-05B9-11B1-D5B9-3D795CD92B7E}"/>
          </ac:spMkLst>
        </pc:spChg>
        <pc:spChg chg="add mod">
          <ac:chgData name="A. K." userId="c7278ea7008613d1" providerId="LiveId" clId="{065B2BE5-CE87-421E-A8BC-DA9F70A0CD33}" dt="2022-06-28T11:54:18.470" v="1357" actId="113"/>
          <ac:spMkLst>
            <pc:docMk/>
            <pc:sldMk cId="1826261269" sldId="301"/>
            <ac:spMk id="18439" creationId="{DBF0BAFC-65ED-8159-BA00-96768D18B18D}"/>
          </ac:spMkLst>
        </pc:spChg>
        <pc:spChg chg="add del">
          <ac:chgData name="A. K." userId="c7278ea7008613d1" providerId="LiveId" clId="{065B2BE5-CE87-421E-A8BC-DA9F70A0CD33}" dt="2022-06-28T11:53:23.546" v="1318" actId="478"/>
          <ac:spMkLst>
            <pc:docMk/>
            <pc:sldMk cId="1826261269" sldId="301"/>
            <ac:spMk id="18441" creationId="{F9B3BE01-81B1-AE21-ED3C-22420BD594BF}"/>
          </ac:spMkLst>
        </pc:spChg>
        <pc:picChg chg="add mod ord">
          <ac:chgData name="A. K." userId="c7278ea7008613d1" providerId="LiveId" clId="{065B2BE5-CE87-421E-A8BC-DA9F70A0CD33}" dt="2022-06-28T11:53:21.538" v="1317" actId="26606"/>
          <ac:picMkLst>
            <pc:docMk/>
            <pc:sldMk cId="1826261269" sldId="301"/>
            <ac:picMk id="18434" creationId="{5E76D5A7-5A19-0D35-90D4-CB58E6525D88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55:45.803" v="1397" actId="113"/>
        <pc:sldMkLst>
          <pc:docMk/>
          <pc:sldMk cId="1575197960" sldId="302"/>
        </pc:sldMkLst>
        <pc:spChg chg="del">
          <ac:chgData name="A. K." userId="c7278ea7008613d1" providerId="LiveId" clId="{065B2BE5-CE87-421E-A8BC-DA9F70A0CD33}" dt="2022-06-28T11:54:29.397" v="1359" actId="478"/>
          <ac:spMkLst>
            <pc:docMk/>
            <pc:sldMk cId="1575197960" sldId="302"/>
            <ac:spMk id="2" creationId="{0B0946AD-4791-6A09-0F1B-8498E71D4953}"/>
          </ac:spMkLst>
        </pc:spChg>
        <pc:spChg chg="del mod">
          <ac:chgData name="A. K." userId="c7278ea7008613d1" providerId="LiveId" clId="{065B2BE5-CE87-421E-A8BC-DA9F70A0CD33}" dt="2022-06-28T11:54:43.794" v="1361"/>
          <ac:spMkLst>
            <pc:docMk/>
            <pc:sldMk cId="1575197960" sldId="302"/>
            <ac:spMk id="3" creationId="{DAF1D726-19F2-056D-D0DC-9A8B04B8E59A}"/>
          </ac:spMkLst>
        </pc:spChg>
        <pc:spChg chg="add del">
          <ac:chgData name="A. K." userId="c7278ea7008613d1" providerId="LiveId" clId="{065B2BE5-CE87-421E-A8BC-DA9F70A0CD33}" dt="2022-06-28T11:55:05.349" v="1364" actId="26606"/>
          <ac:spMkLst>
            <pc:docMk/>
            <pc:sldMk cId="1575197960" sldId="302"/>
            <ac:spMk id="4" creationId="{431BDE72-0D8B-64BE-1472-9E3CAA4E2A63}"/>
          </ac:spMkLst>
        </pc:spChg>
        <pc:spChg chg="mod modVis">
          <ac:chgData name="A. K." userId="c7278ea7008613d1" providerId="LiveId" clId="{065B2BE5-CE87-421E-A8BC-DA9F70A0CD33}" dt="2022-06-28T11:55:05.349" v="1364" actId="26606"/>
          <ac:spMkLst>
            <pc:docMk/>
            <pc:sldMk cId="1575197960" sldId="302"/>
            <ac:spMk id="5" creationId="{23CB21B9-0D76-46C0-F406-422BF1FD3BD1}"/>
          </ac:spMkLst>
        </pc:spChg>
        <pc:spChg chg="mod modVis">
          <ac:chgData name="A. K." userId="c7278ea7008613d1" providerId="LiveId" clId="{065B2BE5-CE87-421E-A8BC-DA9F70A0CD33}" dt="2022-06-28T11:55:05.349" v="1364" actId="26606"/>
          <ac:spMkLst>
            <pc:docMk/>
            <pc:sldMk cId="1575197960" sldId="302"/>
            <ac:spMk id="6" creationId="{3B204DD1-66FE-155D-4E55-91DFD14B6470}"/>
          </ac:spMkLst>
        </pc:spChg>
        <pc:spChg chg="mod">
          <ac:chgData name="A. K." userId="c7278ea7008613d1" providerId="LiveId" clId="{065B2BE5-CE87-421E-A8BC-DA9F70A0CD33}" dt="2022-06-28T11:55:05.349" v="1364" actId="26606"/>
          <ac:spMkLst>
            <pc:docMk/>
            <pc:sldMk cId="1575197960" sldId="302"/>
            <ac:spMk id="7" creationId="{67327AB8-7F32-1611-DA0E-18BC94DA41E0}"/>
          </ac:spMkLst>
        </pc:spChg>
        <pc:spChg chg="add mod">
          <ac:chgData name="A. K." userId="c7278ea7008613d1" providerId="LiveId" clId="{065B2BE5-CE87-421E-A8BC-DA9F70A0CD33}" dt="2022-06-28T11:55:45.803" v="1397" actId="113"/>
          <ac:spMkLst>
            <pc:docMk/>
            <pc:sldMk cId="1575197960" sldId="302"/>
            <ac:spMk id="8" creationId="{4A198C19-6072-5C4F-EF43-653A17A7A169}"/>
          </ac:spMkLst>
        </pc:spChg>
        <pc:spChg chg="add del mod">
          <ac:chgData name="A. K." userId="c7278ea7008613d1" providerId="LiveId" clId="{065B2BE5-CE87-421E-A8BC-DA9F70A0CD33}" dt="2022-06-28T11:55:05.329" v="1363" actId="26606"/>
          <ac:spMkLst>
            <pc:docMk/>
            <pc:sldMk cId="1575197960" sldId="302"/>
            <ac:spMk id="19463" creationId="{88E33795-3376-3780-390F-747FCFC15FE5}"/>
          </ac:spMkLst>
        </pc:spChg>
        <pc:spChg chg="add del mod">
          <ac:chgData name="A. K." userId="c7278ea7008613d1" providerId="LiveId" clId="{065B2BE5-CE87-421E-A8BC-DA9F70A0CD33}" dt="2022-06-28T11:55:05.329" v="1363" actId="26606"/>
          <ac:spMkLst>
            <pc:docMk/>
            <pc:sldMk cId="1575197960" sldId="302"/>
            <ac:spMk id="19465" creationId="{312D310E-520D-01E8-B600-F8DA21960035}"/>
          </ac:spMkLst>
        </pc:spChg>
        <pc:picChg chg="add mod ord">
          <ac:chgData name="A. K." userId="c7278ea7008613d1" providerId="LiveId" clId="{065B2BE5-CE87-421E-A8BC-DA9F70A0CD33}" dt="2022-06-28T11:55:09.694" v="1365" actId="1076"/>
          <ac:picMkLst>
            <pc:docMk/>
            <pc:sldMk cId="1575197960" sldId="302"/>
            <ac:picMk id="19458" creationId="{5056820C-5FD9-7CFF-51B4-12DFA4C77084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57:33.494" v="1449" actId="113"/>
        <pc:sldMkLst>
          <pc:docMk/>
          <pc:sldMk cId="2050990694" sldId="303"/>
        </pc:sldMkLst>
        <pc:spChg chg="del">
          <ac:chgData name="A. K." userId="c7278ea7008613d1" providerId="LiveId" clId="{065B2BE5-CE87-421E-A8BC-DA9F70A0CD33}" dt="2022-06-28T11:56:45.534" v="1402" actId="26606"/>
          <ac:spMkLst>
            <pc:docMk/>
            <pc:sldMk cId="2050990694" sldId="303"/>
            <ac:spMk id="2" creationId="{8A3A78BD-23C7-51ED-295A-42E9A65D8CF6}"/>
          </ac:spMkLst>
        </pc:spChg>
        <pc:spChg chg="del mod">
          <ac:chgData name="A. K." userId="c7278ea7008613d1" providerId="LiveId" clId="{065B2BE5-CE87-421E-A8BC-DA9F70A0CD33}" dt="2022-06-28T11:56:33.558" v="1400"/>
          <ac:spMkLst>
            <pc:docMk/>
            <pc:sldMk cId="2050990694" sldId="303"/>
            <ac:spMk id="3" creationId="{1616CC76-4CC9-E278-0256-6A65801C298C}"/>
          </ac:spMkLst>
        </pc:spChg>
        <pc:spChg chg="del">
          <ac:chgData name="A. K." userId="c7278ea7008613d1" providerId="LiveId" clId="{065B2BE5-CE87-421E-A8BC-DA9F70A0CD33}" dt="2022-06-28T11:56:45.534" v="1402" actId="26606"/>
          <ac:spMkLst>
            <pc:docMk/>
            <pc:sldMk cId="2050990694" sldId="303"/>
            <ac:spMk id="4" creationId="{11B96B55-286D-D0B8-2D90-3342BBFEC091}"/>
          </ac:spMkLst>
        </pc:spChg>
        <pc:spChg chg="mod modVis">
          <ac:chgData name="A. K." userId="c7278ea7008613d1" providerId="LiveId" clId="{065B2BE5-CE87-421E-A8BC-DA9F70A0CD33}" dt="2022-06-28T11:56:45.534" v="1402" actId="26606"/>
          <ac:spMkLst>
            <pc:docMk/>
            <pc:sldMk cId="2050990694" sldId="303"/>
            <ac:spMk id="5" creationId="{8F3E56D0-4364-6C73-C4E8-30FC556EED79}"/>
          </ac:spMkLst>
        </pc:spChg>
        <pc:spChg chg="mod modVis">
          <ac:chgData name="A. K." userId="c7278ea7008613d1" providerId="LiveId" clId="{065B2BE5-CE87-421E-A8BC-DA9F70A0CD33}" dt="2022-06-28T11:56:45.534" v="1402" actId="26606"/>
          <ac:spMkLst>
            <pc:docMk/>
            <pc:sldMk cId="2050990694" sldId="303"/>
            <ac:spMk id="6" creationId="{22056F3D-A231-EEFD-B813-5606C377F222}"/>
          </ac:spMkLst>
        </pc:spChg>
        <pc:spChg chg="mod">
          <ac:chgData name="A. K." userId="c7278ea7008613d1" providerId="LiveId" clId="{065B2BE5-CE87-421E-A8BC-DA9F70A0CD33}" dt="2022-06-28T11:56:45.534" v="1402" actId="26606"/>
          <ac:spMkLst>
            <pc:docMk/>
            <pc:sldMk cId="2050990694" sldId="303"/>
            <ac:spMk id="7" creationId="{C556BF82-9239-34FD-5A6D-A74FA93C3B12}"/>
          </ac:spMkLst>
        </pc:spChg>
        <pc:spChg chg="add mod">
          <ac:chgData name="A. K." userId="c7278ea7008613d1" providerId="LiveId" clId="{065B2BE5-CE87-421E-A8BC-DA9F70A0CD33}" dt="2022-06-28T11:57:33.494" v="1449" actId="113"/>
          <ac:spMkLst>
            <pc:docMk/>
            <pc:sldMk cId="2050990694" sldId="303"/>
            <ac:spMk id="8" creationId="{E18F3E0B-7401-0C9D-ACF9-31183E154659}"/>
          </ac:spMkLst>
        </pc:spChg>
        <pc:picChg chg="add mod ord">
          <ac:chgData name="A. K." userId="c7278ea7008613d1" providerId="LiveId" clId="{065B2BE5-CE87-421E-A8BC-DA9F70A0CD33}" dt="2022-06-28T11:56:50.929" v="1403" actId="1076"/>
          <ac:picMkLst>
            <pc:docMk/>
            <pc:sldMk cId="2050990694" sldId="303"/>
            <ac:picMk id="20482" creationId="{81965D17-1246-FBC5-6EE5-279F87E88BD4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1:58:58.641" v="1492"/>
        <pc:sldMkLst>
          <pc:docMk/>
          <pc:sldMk cId="407076690" sldId="304"/>
        </pc:sldMkLst>
        <pc:spChg chg="del">
          <ac:chgData name="A. K." userId="c7278ea7008613d1" providerId="LiveId" clId="{065B2BE5-CE87-421E-A8BC-DA9F70A0CD33}" dt="2022-06-28T11:58:16.958" v="1454" actId="26606"/>
          <ac:spMkLst>
            <pc:docMk/>
            <pc:sldMk cId="407076690" sldId="304"/>
            <ac:spMk id="2" creationId="{39E5419B-78E5-A81E-0DC4-736D8C29B77E}"/>
          </ac:spMkLst>
        </pc:spChg>
        <pc:spChg chg="del mod">
          <ac:chgData name="A. K." userId="c7278ea7008613d1" providerId="LiveId" clId="{065B2BE5-CE87-421E-A8BC-DA9F70A0CD33}" dt="2022-06-28T11:58:11.157" v="1452"/>
          <ac:spMkLst>
            <pc:docMk/>
            <pc:sldMk cId="407076690" sldId="304"/>
            <ac:spMk id="3" creationId="{56F89E51-21AD-48D2-4005-A4C4A7C3B5E4}"/>
          </ac:spMkLst>
        </pc:spChg>
        <pc:spChg chg="del">
          <ac:chgData name="A. K." userId="c7278ea7008613d1" providerId="LiveId" clId="{065B2BE5-CE87-421E-A8BC-DA9F70A0CD33}" dt="2022-06-28T11:58:16.958" v="1454" actId="26606"/>
          <ac:spMkLst>
            <pc:docMk/>
            <pc:sldMk cId="407076690" sldId="304"/>
            <ac:spMk id="4" creationId="{C62DB6F8-C97C-354D-099E-DD0DB92775D5}"/>
          </ac:spMkLst>
        </pc:spChg>
        <pc:spChg chg="mod modVis">
          <ac:chgData name="A. K." userId="c7278ea7008613d1" providerId="LiveId" clId="{065B2BE5-CE87-421E-A8BC-DA9F70A0CD33}" dt="2022-06-28T11:58:16.958" v="1454" actId="26606"/>
          <ac:spMkLst>
            <pc:docMk/>
            <pc:sldMk cId="407076690" sldId="304"/>
            <ac:spMk id="5" creationId="{9330B7B6-2E56-B0AD-2FBA-BCEAABBCC89F}"/>
          </ac:spMkLst>
        </pc:spChg>
        <pc:spChg chg="mod modVis">
          <ac:chgData name="A. K." userId="c7278ea7008613d1" providerId="LiveId" clId="{065B2BE5-CE87-421E-A8BC-DA9F70A0CD33}" dt="2022-06-28T11:58:16.958" v="1454" actId="26606"/>
          <ac:spMkLst>
            <pc:docMk/>
            <pc:sldMk cId="407076690" sldId="304"/>
            <ac:spMk id="6" creationId="{EA943363-2FAE-8C28-A72D-F9408DD54D1C}"/>
          </ac:spMkLst>
        </pc:spChg>
        <pc:spChg chg="mod">
          <ac:chgData name="A. K." userId="c7278ea7008613d1" providerId="LiveId" clId="{065B2BE5-CE87-421E-A8BC-DA9F70A0CD33}" dt="2022-06-28T11:58:16.958" v="1454" actId="26606"/>
          <ac:spMkLst>
            <pc:docMk/>
            <pc:sldMk cId="407076690" sldId="304"/>
            <ac:spMk id="7" creationId="{223CE2C7-DF2F-7DF4-C771-6FBCA2F3D4D1}"/>
          </ac:spMkLst>
        </pc:spChg>
        <pc:spChg chg="add del mod">
          <ac:chgData name="A. K." userId="c7278ea7008613d1" providerId="LiveId" clId="{065B2BE5-CE87-421E-A8BC-DA9F70A0CD33}" dt="2022-06-28T11:58:58.641" v="1492"/>
          <ac:spMkLst>
            <pc:docMk/>
            <pc:sldMk cId="407076690" sldId="304"/>
            <ac:spMk id="8" creationId="{B6A96858-FC26-DFA9-2B1D-53C273DA3F7C}"/>
          </ac:spMkLst>
        </pc:spChg>
        <pc:spChg chg="add mod">
          <ac:chgData name="A. K." userId="c7278ea7008613d1" providerId="LiveId" clId="{065B2BE5-CE87-421E-A8BC-DA9F70A0CD33}" dt="2022-06-28T11:58:54.824" v="1489" actId="1076"/>
          <ac:spMkLst>
            <pc:docMk/>
            <pc:sldMk cId="407076690" sldId="304"/>
            <ac:spMk id="9" creationId="{012D67E1-99AB-3BE8-F497-BC75A7D716FE}"/>
          </ac:spMkLst>
        </pc:spChg>
        <pc:picChg chg="add mod ord">
          <ac:chgData name="A. K." userId="c7278ea7008613d1" providerId="LiveId" clId="{065B2BE5-CE87-421E-A8BC-DA9F70A0CD33}" dt="2022-06-28T11:58:20.508" v="1455" actId="1076"/>
          <ac:picMkLst>
            <pc:docMk/>
            <pc:sldMk cId="407076690" sldId="304"/>
            <ac:picMk id="21506" creationId="{19A04108-4702-3E42-F7B3-628CB39DFBF5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00:04.622" v="1536" actId="113"/>
        <pc:sldMkLst>
          <pc:docMk/>
          <pc:sldMk cId="151442432" sldId="305"/>
        </pc:sldMkLst>
        <pc:spChg chg="del">
          <ac:chgData name="A. K." userId="c7278ea7008613d1" providerId="LiveId" clId="{065B2BE5-CE87-421E-A8BC-DA9F70A0CD33}" dt="2022-06-28T11:59:16.111" v="1495" actId="26606"/>
          <ac:spMkLst>
            <pc:docMk/>
            <pc:sldMk cId="151442432" sldId="305"/>
            <ac:spMk id="2" creationId="{70E4FEFE-8892-F047-8973-E9E4FEAD98F7}"/>
          </ac:spMkLst>
        </pc:spChg>
        <pc:spChg chg="del mod">
          <ac:chgData name="A. K." userId="c7278ea7008613d1" providerId="LiveId" clId="{065B2BE5-CE87-421E-A8BC-DA9F70A0CD33}" dt="2022-06-28T11:59:11.119" v="1494"/>
          <ac:spMkLst>
            <pc:docMk/>
            <pc:sldMk cId="151442432" sldId="305"/>
            <ac:spMk id="3" creationId="{C2441CC7-C384-B5CC-EB1E-F8811C9FCE52}"/>
          </ac:spMkLst>
        </pc:spChg>
        <pc:spChg chg="del">
          <ac:chgData name="A. K." userId="c7278ea7008613d1" providerId="LiveId" clId="{065B2BE5-CE87-421E-A8BC-DA9F70A0CD33}" dt="2022-06-28T11:59:16.111" v="1495" actId="26606"/>
          <ac:spMkLst>
            <pc:docMk/>
            <pc:sldMk cId="151442432" sldId="305"/>
            <ac:spMk id="4" creationId="{504A5D57-AC03-6198-5A52-71E6971BD4AE}"/>
          </ac:spMkLst>
        </pc:spChg>
        <pc:spChg chg="mod modVis">
          <ac:chgData name="A. K." userId="c7278ea7008613d1" providerId="LiveId" clId="{065B2BE5-CE87-421E-A8BC-DA9F70A0CD33}" dt="2022-06-28T11:59:16.111" v="1495" actId="26606"/>
          <ac:spMkLst>
            <pc:docMk/>
            <pc:sldMk cId="151442432" sldId="305"/>
            <ac:spMk id="5" creationId="{8077AF08-B1C0-3E4A-83F7-313AD36176AE}"/>
          </ac:spMkLst>
        </pc:spChg>
        <pc:spChg chg="mod modVis">
          <ac:chgData name="A. K." userId="c7278ea7008613d1" providerId="LiveId" clId="{065B2BE5-CE87-421E-A8BC-DA9F70A0CD33}" dt="2022-06-28T11:59:16.111" v="1495" actId="26606"/>
          <ac:spMkLst>
            <pc:docMk/>
            <pc:sldMk cId="151442432" sldId="305"/>
            <ac:spMk id="6" creationId="{7585AAF3-441C-B6B1-9DB6-96FC50C4DBBE}"/>
          </ac:spMkLst>
        </pc:spChg>
        <pc:spChg chg="mod">
          <ac:chgData name="A. K." userId="c7278ea7008613d1" providerId="LiveId" clId="{065B2BE5-CE87-421E-A8BC-DA9F70A0CD33}" dt="2022-06-28T11:59:16.111" v="1495" actId="26606"/>
          <ac:spMkLst>
            <pc:docMk/>
            <pc:sldMk cId="151442432" sldId="305"/>
            <ac:spMk id="7" creationId="{5E5D1140-76F0-A352-A438-C7A5A4F4187B}"/>
          </ac:spMkLst>
        </pc:spChg>
        <pc:spChg chg="add mod">
          <ac:chgData name="A. K." userId="c7278ea7008613d1" providerId="LiveId" clId="{065B2BE5-CE87-421E-A8BC-DA9F70A0CD33}" dt="2022-06-28T12:00:04.622" v="1536" actId="113"/>
          <ac:spMkLst>
            <pc:docMk/>
            <pc:sldMk cId="151442432" sldId="305"/>
            <ac:spMk id="8" creationId="{2458A48B-7226-0E3F-5B34-6FA7B39FFD28}"/>
          </ac:spMkLst>
        </pc:spChg>
        <pc:picChg chg="add mod ord">
          <ac:chgData name="A. K." userId="c7278ea7008613d1" providerId="LiveId" clId="{065B2BE5-CE87-421E-A8BC-DA9F70A0CD33}" dt="2022-06-28T11:59:22.348" v="1496" actId="1076"/>
          <ac:picMkLst>
            <pc:docMk/>
            <pc:sldMk cId="151442432" sldId="305"/>
            <ac:picMk id="22530" creationId="{C11E1090-F98C-9ED0-F4CA-E010570ED4AC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01:34.743" v="1576" actId="113"/>
        <pc:sldMkLst>
          <pc:docMk/>
          <pc:sldMk cId="1893915562" sldId="306"/>
        </pc:sldMkLst>
        <pc:spChg chg="del">
          <ac:chgData name="A. K." userId="c7278ea7008613d1" providerId="LiveId" clId="{065B2BE5-CE87-421E-A8BC-DA9F70A0CD33}" dt="2022-06-28T12:00:39.042" v="1541" actId="26606"/>
          <ac:spMkLst>
            <pc:docMk/>
            <pc:sldMk cId="1893915562" sldId="306"/>
            <ac:spMk id="2" creationId="{0AB2890F-3FD7-C1E0-7DFC-48EC5E8A4EB7}"/>
          </ac:spMkLst>
        </pc:spChg>
        <pc:spChg chg="del mod">
          <ac:chgData name="A. K." userId="c7278ea7008613d1" providerId="LiveId" clId="{065B2BE5-CE87-421E-A8BC-DA9F70A0CD33}" dt="2022-06-28T12:00:34.296" v="1539"/>
          <ac:spMkLst>
            <pc:docMk/>
            <pc:sldMk cId="1893915562" sldId="306"/>
            <ac:spMk id="3" creationId="{22A0284B-31A1-8838-0991-6C9424F0088D}"/>
          </ac:spMkLst>
        </pc:spChg>
        <pc:spChg chg="del">
          <ac:chgData name="A. K." userId="c7278ea7008613d1" providerId="LiveId" clId="{065B2BE5-CE87-421E-A8BC-DA9F70A0CD33}" dt="2022-06-28T12:00:39.042" v="1541" actId="26606"/>
          <ac:spMkLst>
            <pc:docMk/>
            <pc:sldMk cId="1893915562" sldId="306"/>
            <ac:spMk id="4" creationId="{7729C58C-7E0E-CA76-EBA9-0EED675B249D}"/>
          </ac:spMkLst>
        </pc:spChg>
        <pc:spChg chg="mod modVis">
          <ac:chgData name="A. K." userId="c7278ea7008613d1" providerId="LiveId" clId="{065B2BE5-CE87-421E-A8BC-DA9F70A0CD33}" dt="2022-06-28T12:00:39.042" v="1541" actId="26606"/>
          <ac:spMkLst>
            <pc:docMk/>
            <pc:sldMk cId="1893915562" sldId="306"/>
            <ac:spMk id="5" creationId="{D4EA0AF4-E195-8B59-B5B2-D3BDC15D3F8B}"/>
          </ac:spMkLst>
        </pc:spChg>
        <pc:spChg chg="mod modVis">
          <ac:chgData name="A. K." userId="c7278ea7008613d1" providerId="LiveId" clId="{065B2BE5-CE87-421E-A8BC-DA9F70A0CD33}" dt="2022-06-28T12:00:39.042" v="1541" actId="26606"/>
          <ac:spMkLst>
            <pc:docMk/>
            <pc:sldMk cId="1893915562" sldId="306"/>
            <ac:spMk id="6" creationId="{0F487585-991E-36EF-923A-ACD5738398AF}"/>
          </ac:spMkLst>
        </pc:spChg>
        <pc:spChg chg="mod">
          <ac:chgData name="A. K." userId="c7278ea7008613d1" providerId="LiveId" clId="{065B2BE5-CE87-421E-A8BC-DA9F70A0CD33}" dt="2022-06-28T12:00:39.042" v="1541" actId="26606"/>
          <ac:spMkLst>
            <pc:docMk/>
            <pc:sldMk cId="1893915562" sldId="306"/>
            <ac:spMk id="7" creationId="{5F7FF126-EA86-1D92-B3C0-00377655D7BC}"/>
          </ac:spMkLst>
        </pc:spChg>
        <pc:spChg chg="add mod">
          <ac:chgData name="A. K." userId="c7278ea7008613d1" providerId="LiveId" clId="{065B2BE5-CE87-421E-A8BC-DA9F70A0CD33}" dt="2022-06-28T12:01:34.743" v="1576" actId="113"/>
          <ac:spMkLst>
            <pc:docMk/>
            <pc:sldMk cId="1893915562" sldId="306"/>
            <ac:spMk id="8" creationId="{B0FAF10F-B27B-614C-C422-BF155FE69464}"/>
          </ac:spMkLst>
        </pc:spChg>
        <pc:picChg chg="add mod ord">
          <ac:chgData name="A. K." userId="c7278ea7008613d1" providerId="LiveId" clId="{065B2BE5-CE87-421E-A8BC-DA9F70A0CD33}" dt="2022-06-28T12:00:41.268" v="1542" actId="1076"/>
          <ac:picMkLst>
            <pc:docMk/>
            <pc:sldMk cId="1893915562" sldId="306"/>
            <ac:picMk id="23554" creationId="{0A092797-3AC0-3AB1-8E3D-2D0BAC444E94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02:40.598" v="1618" actId="113"/>
        <pc:sldMkLst>
          <pc:docMk/>
          <pc:sldMk cId="1711031108" sldId="307"/>
        </pc:sldMkLst>
        <pc:spChg chg="del">
          <ac:chgData name="A. K." userId="c7278ea7008613d1" providerId="LiveId" clId="{065B2BE5-CE87-421E-A8BC-DA9F70A0CD33}" dt="2022-06-28T12:01:59.087" v="1581" actId="26606"/>
          <ac:spMkLst>
            <pc:docMk/>
            <pc:sldMk cId="1711031108" sldId="307"/>
            <ac:spMk id="2" creationId="{F27DA8E6-882C-24C6-D052-FA967420EB74}"/>
          </ac:spMkLst>
        </pc:spChg>
        <pc:spChg chg="del mod">
          <ac:chgData name="A. K." userId="c7278ea7008613d1" providerId="LiveId" clId="{065B2BE5-CE87-421E-A8BC-DA9F70A0CD33}" dt="2022-06-28T12:01:54.060" v="1579"/>
          <ac:spMkLst>
            <pc:docMk/>
            <pc:sldMk cId="1711031108" sldId="307"/>
            <ac:spMk id="3" creationId="{1D4ABAF8-2C3E-BF6B-3C03-C602F28D26CE}"/>
          </ac:spMkLst>
        </pc:spChg>
        <pc:spChg chg="del">
          <ac:chgData name="A. K." userId="c7278ea7008613d1" providerId="LiveId" clId="{065B2BE5-CE87-421E-A8BC-DA9F70A0CD33}" dt="2022-06-28T12:01:59.087" v="1581" actId="26606"/>
          <ac:spMkLst>
            <pc:docMk/>
            <pc:sldMk cId="1711031108" sldId="307"/>
            <ac:spMk id="4" creationId="{87A97FC6-5846-72A3-1D4E-DEF111291CBE}"/>
          </ac:spMkLst>
        </pc:spChg>
        <pc:spChg chg="mod modVis">
          <ac:chgData name="A. K." userId="c7278ea7008613d1" providerId="LiveId" clId="{065B2BE5-CE87-421E-A8BC-DA9F70A0CD33}" dt="2022-06-28T12:01:59.087" v="1581" actId="26606"/>
          <ac:spMkLst>
            <pc:docMk/>
            <pc:sldMk cId="1711031108" sldId="307"/>
            <ac:spMk id="5" creationId="{39E5BE03-D8C0-D495-571A-475761B9E99A}"/>
          </ac:spMkLst>
        </pc:spChg>
        <pc:spChg chg="mod modVis">
          <ac:chgData name="A. K." userId="c7278ea7008613d1" providerId="LiveId" clId="{065B2BE5-CE87-421E-A8BC-DA9F70A0CD33}" dt="2022-06-28T12:01:59.087" v="1581" actId="26606"/>
          <ac:spMkLst>
            <pc:docMk/>
            <pc:sldMk cId="1711031108" sldId="307"/>
            <ac:spMk id="6" creationId="{15B7F422-5802-08F9-A56E-CA61FFDF35EB}"/>
          </ac:spMkLst>
        </pc:spChg>
        <pc:spChg chg="mod">
          <ac:chgData name="A. K." userId="c7278ea7008613d1" providerId="LiveId" clId="{065B2BE5-CE87-421E-A8BC-DA9F70A0CD33}" dt="2022-06-28T12:01:59.087" v="1581" actId="26606"/>
          <ac:spMkLst>
            <pc:docMk/>
            <pc:sldMk cId="1711031108" sldId="307"/>
            <ac:spMk id="7" creationId="{3F4FC98F-6D1F-6249-8B9C-77F14BF803F4}"/>
          </ac:spMkLst>
        </pc:spChg>
        <pc:spChg chg="add mod">
          <ac:chgData name="A. K." userId="c7278ea7008613d1" providerId="LiveId" clId="{065B2BE5-CE87-421E-A8BC-DA9F70A0CD33}" dt="2022-06-28T12:02:40.598" v="1618" actId="113"/>
          <ac:spMkLst>
            <pc:docMk/>
            <pc:sldMk cId="1711031108" sldId="307"/>
            <ac:spMk id="8" creationId="{A2BBD997-40E9-F0F6-658A-A9C3D6D64228}"/>
          </ac:spMkLst>
        </pc:spChg>
        <pc:picChg chg="add mod ord">
          <ac:chgData name="A. K." userId="c7278ea7008613d1" providerId="LiveId" clId="{065B2BE5-CE87-421E-A8BC-DA9F70A0CD33}" dt="2022-06-28T12:02:04.975" v="1582" actId="1076"/>
          <ac:picMkLst>
            <pc:docMk/>
            <pc:sldMk cId="1711031108" sldId="307"/>
            <ac:picMk id="24578" creationId="{59D36B99-1677-0681-B423-5D173DE65881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04:51.480" v="1665" actId="478"/>
        <pc:sldMkLst>
          <pc:docMk/>
          <pc:sldMk cId="3937805940" sldId="308"/>
        </pc:sldMkLst>
        <pc:spChg chg="del">
          <ac:chgData name="A. K." userId="c7278ea7008613d1" providerId="LiveId" clId="{065B2BE5-CE87-421E-A8BC-DA9F70A0CD33}" dt="2022-06-28T12:03:26.729" v="1623" actId="26606"/>
          <ac:spMkLst>
            <pc:docMk/>
            <pc:sldMk cId="3937805940" sldId="308"/>
            <ac:spMk id="2" creationId="{53DBD9F7-DA69-DC8B-3FE6-DA0004B76AC5}"/>
          </ac:spMkLst>
        </pc:spChg>
        <pc:spChg chg="del mod">
          <ac:chgData name="A. K." userId="c7278ea7008613d1" providerId="LiveId" clId="{065B2BE5-CE87-421E-A8BC-DA9F70A0CD33}" dt="2022-06-28T12:03:19.817" v="1621"/>
          <ac:spMkLst>
            <pc:docMk/>
            <pc:sldMk cId="3937805940" sldId="308"/>
            <ac:spMk id="3" creationId="{19B4947C-45B6-83B9-621C-C620AECE1B68}"/>
          </ac:spMkLst>
        </pc:spChg>
        <pc:spChg chg="del">
          <ac:chgData name="A. K." userId="c7278ea7008613d1" providerId="LiveId" clId="{065B2BE5-CE87-421E-A8BC-DA9F70A0CD33}" dt="2022-06-28T12:03:26.729" v="1623" actId="26606"/>
          <ac:spMkLst>
            <pc:docMk/>
            <pc:sldMk cId="3937805940" sldId="308"/>
            <ac:spMk id="4" creationId="{63A52BE8-7A46-0ACD-C9E5-1C415AD20047}"/>
          </ac:spMkLst>
        </pc:spChg>
        <pc:spChg chg="mod">
          <ac:chgData name="A. K." userId="c7278ea7008613d1" providerId="LiveId" clId="{065B2BE5-CE87-421E-A8BC-DA9F70A0CD33}" dt="2022-06-28T12:03:26.729" v="1623" actId="26606"/>
          <ac:spMkLst>
            <pc:docMk/>
            <pc:sldMk cId="3937805940" sldId="308"/>
            <ac:spMk id="5" creationId="{A20981C5-BBD7-1596-9DFC-F11E4238631F}"/>
          </ac:spMkLst>
        </pc:spChg>
        <pc:spChg chg="mod">
          <ac:chgData name="A. K." userId="c7278ea7008613d1" providerId="LiveId" clId="{065B2BE5-CE87-421E-A8BC-DA9F70A0CD33}" dt="2022-06-28T12:03:26.729" v="1623" actId="26606"/>
          <ac:spMkLst>
            <pc:docMk/>
            <pc:sldMk cId="3937805940" sldId="308"/>
            <ac:spMk id="6" creationId="{35DDDF2C-2EC0-A091-817C-4CD02D304D73}"/>
          </ac:spMkLst>
        </pc:spChg>
        <pc:spChg chg="mod">
          <ac:chgData name="A. K." userId="c7278ea7008613d1" providerId="LiveId" clId="{065B2BE5-CE87-421E-A8BC-DA9F70A0CD33}" dt="2022-06-28T12:03:26.729" v="1623" actId="26606"/>
          <ac:spMkLst>
            <pc:docMk/>
            <pc:sldMk cId="3937805940" sldId="308"/>
            <ac:spMk id="7" creationId="{8708FD9C-05A3-60AC-2B4E-1777B315965C}"/>
          </ac:spMkLst>
        </pc:spChg>
        <pc:spChg chg="add del mod">
          <ac:chgData name="A. K." userId="c7278ea7008613d1" providerId="LiveId" clId="{065B2BE5-CE87-421E-A8BC-DA9F70A0CD33}" dt="2022-06-28T12:04:43.696" v="1663"/>
          <ac:spMkLst>
            <pc:docMk/>
            <pc:sldMk cId="3937805940" sldId="308"/>
            <ac:spMk id="9" creationId="{A413BAA9-F2FA-E24C-91C7-24DEFBD73D4D}"/>
          </ac:spMkLst>
        </pc:spChg>
        <pc:spChg chg="add mod">
          <ac:chgData name="A. K." userId="c7278ea7008613d1" providerId="LiveId" clId="{065B2BE5-CE87-421E-A8BC-DA9F70A0CD33}" dt="2022-06-28T12:04:45.880" v="1664" actId="26606"/>
          <ac:spMkLst>
            <pc:docMk/>
            <pc:sldMk cId="3937805940" sldId="308"/>
            <ac:spMk id="25607" creationId="{0781F0B0-DA82-EF26-C63F-34803F2F4928}"/>
          </ac:spMkLst>
        </pc:spChg>
        <pc:spChg chg="add del mod">
          <ac:chgData name="A. K." userId="c7278ea7008613d1" providerId="LiveId" clId="{065B2BE5-CE87-421E-A8BC-DA9F70A0CD33}" dt="2022-06-28T12:03:30.921" v="1624" actId="478"/>
          <ac:spMkLst>
            <pc:docMk/>
            <pc:sldMk cId="3937805940" sldId="308"/>
            <ac:spMk id="25609" creationId="{599CEDC0-B196-979A-4AE4-7DC9C5B07499}"/>
          </ac:spMkLst>
        </pc:spChg>
        <pc:spChg chg="add del">
          <ac:chgData name="A. K." userId="c7278ea7008613d1" providerId="LiveId" clId="{065B2BE5-CE87-421E-A8BC-DA9F70A0CD33}" dt="2022-06-28T12:04:51.480" v="1665" actId="478"/>
          <ac:spMkLst>
            <pc:docMk/>
            <pc:sldMk cId="3937805940" sldId="308"/>
            <ac:spMk id="25612" creationId="{9DA32785-CCED-C7CE-3EDF-1F04D48EF760}"/>
          </ac:spMkLst>
        </pc:spChg>
        <pc:picChg chg="add del mod ord">
          <ac:chgData name="A. K." userId="c7278ea7008613d1" providerId="LiveId" clId="{065B2BE5-CE87-421E-A8BC-DA9F70A0CD33}" dt="2022-06-28T12:04:41.663" v="1662" actId="478"/>
          <ac:picMkLst>
            <pc:docMk/>
            <pc:sldMk cId="3937805940" sldId="308"/>
            <ac:picMk id="25602" creationId="{6AC0FE5E-A325-83A1-E37F-6501B8B61E63}"/>
          </ac:picMkLst>
        </pc:picChg>
        <pc:picChg chg="add mod ord">
          <ac:chgData name="A. K." userId="c7278ea7008613d1" providerId="LiveId" clId="{065B2BE5-CE87-421E-A8BC-DA9F70A0CD33}" dt="2022-06-28T12:04:45.880" v="1664" actId="26606"/>
          <ac:picMkLst>
            <pc:docMk/>
            <pc:sldMk cId="3937805940" sldId="308"/>
            <ac:picMk id="25604" creationId="{3257D161-43F7-C91E-09DD-534E97265AAF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06:14.043" v="1710" actId="113"/>
        <pc:sldMkLst>
          <pc:docMk/>
          <pc:sldMk cId="3170476909" sldId="309"/>
        </pc:sldMkLst>
        <pc:spChg chg="del">
          <ac:chgData name="A. K." userId="c7278ea7008613d1" providerId="LiveId" clId="{065B2BE5-CE87-421E-A8BC-DA9F70A0CD33}" dt="2022-06-28T12:05:19.295" v="1668" actId="26606"/>
          <ac:spMkLst>
            <pc:docMk/>
            <pc:sldMk cId="3170476909" sldId="309"/>
            <ac:spMk id="2" creationId="{90182738-DDEE-B014-2805-713FF9934430}"/>
          </ac:spMkLst>
        </pc:spChg>
        <pc:spChg chg="del mod">
          <ac:chgData name="A. K." userId="c7278ea7008613d1" providerId="LiveId" clId="{065B2BE5-CE87-421E-A8BC-DA9F70A0CD33}" dt="2022-06-28T12:05:13.650" v="1666"/>
          <ac:spMkLst>
            <pc:docMk/>
            <pc:sldMk cId="3170476909" sldId="309"/>
            <ac:spMk id="3" creationId="{F5A24298-18FF-672E-389B-B0D56BFE7A9E}"/>
          </ac:spMkLst>
        </pc:spChg>
        <pc:spChg chg="del">
          <ac:chgData name="A. K." userId="c7278ea7008613d1" providerId="LiveId" clId="{065B2BE5-CE87-421E-A8BC-DA9F70A0CD33}" dt="2022-06-28T12:05:19.295" v="1668" actId="26606"/>
          <ac:spMkLst>
            <pc:docMk/>
            <pc:sldMk cId="3170476909" sldId="309"/>
            <ac:spMk id="4" creationId="{91C7D00D-DA77-9FC4-EE19-DEB6196EF785}"/>
          </ac:spMkLst>
        </pc:spChg>
        <pc:spChg chg="mod modVis">
          <ac:chgData name="A. K." userId="c7278ea7008613d1" providerId="LiveId" clId="{065B2BE5-CE87-421E-A8BC-DA9F70A0CD33}" dt="2022-06-28T12:05:19.295" v="1668" actId="26606"/>
          <ac:spMkLst>
            <pc:docMk/>
            <pc:sldMk cId="3170476909" sldId="309"/>
            <ac:spMk id="5" creationId="{44124AE1-4EEC-E33C-D507-AF5EF1D8DF53}"/>
          </ac:spMkLst>
        </pc:spChg>
        <pc:spChg chg="mod modVis">
          <ac:chgData name="A. K." userId="c7278ea7008613d1" providerId="LiveId" clId="{065B2BE5-CE87-421E-A8BC-DA9F70A0CD33}" dt="2022-06-28T12:05:19.295" v="1668" actId="26606"/>
          <ac:spMkLst>
            <pc:docMk/>
            <pc:sldMk cId="3170476909" sldId="309"/>
            <ac:spMk id="6" creationId="{142CF99E-1335-409C-CFFF-EE992079A65B}"/>
          </ac:spMkLst>
        </pc:spChg>
        <pc:spChg chg="mod">
          <ac:chgData name="A. K." userId="c7278ea7008613d1" providerId="LiveId" clId="{065B2BE5-CE87-421E-A8BC-DA9F70A0CD33}" dt="2022-06-28T12:05:19.295" v="1668" actId="26606"/>
          <ac:spMkLst>
            <pc:docMk/>
            <pc:sldMk cId="3170476909" sldId="309"/>
            <ac:spMk id="7" creationId="{D205A02A-03AC-1CC4-2E2B-9E0657F65AA8}"/>
          </ac:spMkLst>
        </pc:spChg>
        <pc:spChg chg="add mod">
          <ac:chgData name="A. K." userId="c7278ea7008613d1" providerId="LiveId" clId="{065B2BE5-CE87-421E-A8BC-DA9F70A0CD33}" dt="2022-06-28T12:06:14.043" v="1710" actId="113"/>
          <ac:spMkLst>
            <pc:docMk/>
            <pc:sldMk cId="3170476909" sldId="309"/>
            <ac:spMk id="8" creationId="{F16E8DD7-5136-5A7B-E299-0890BAE9F6C0}"/>
          </ac:spMkLst>
        </pc:spChg>
        <pc:picChg chg="add mod ord">
          <ac:chgData name="A. K." userId="c7278ea7008613d1" providerId="LiveId" clId="{065B2BE5-CE87-421E-A8BC-DA9F70A0CD33}" dt="2022-06-28T12:05:23.270" v="1669" actId="1076"/>
          <ac:picMkLst>
            <pc:docMk/>
            <pc:sldMk cId="3170476909" sldId="309"/>
            <ac:picMk id="26626" creationId="{705FFD22-077C-16D1-C85C-641E1E053224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07:17.438" v="1755" actId="113"/>
        <pc:sldMkLst>
          <pc:docMk/>
          <pc:sldMk cId="4059714140" sldId="310"/>
        </pc:sldMkLst>
        <pc:spChg chg="add del">
          <ac:chgData name="A. K." userId="c7278ea7008613d1" providerId="LiveId" clId="{065B2BE5-CE87-421E-A8BC-DA9F70A0CD33}" dt="2022-06-28T12:06:40.643" v="1716" actId="26606"/>
          <ac:spMkLst>
            <pc:docMk/>
            <pc:sldMk cId="4059714140" sldId="310"/>
            <ac:spMk id="2" creationId="{70B14BC6-0D99-F491-95B3-2BEA30D8B3DE}"/>
          </ac:spMkLst>
        </pc:spChg>
        <pc:spChg chg="del mod">
          <ac:chgData name="A. K." userId="c7278ea7008613d1" providerId="LiveId" clId="{065B2BE5-CE87-421E-A8BC-DA9F70A0CD33}" dt="2022-06-28T12:06:36.491" v="1713"/>
          <ac:spMkLst>
            <pc:docMk/>
            <pc:sldMk cId="4059714140" sldId="310"/>
            <ac:spMk id="3" creationId="{A13987EA-8AF4-5AE7-31A8-5539952EE525}"/>
          </ac:spMkLst>
        </pc:spChg>
        <pc:spChg chg="add del">
          <ac:chgData name="A. K." userId="c7278ea7008613d1" providerId="LiveId" clId="{065B2BE5-CE87-421E-A8BC-DA9F70A0CD33}" dt="2022-06-28T12:06:40.643" v="1716" actId="26606"/>
          <ac:spMkLst>
            <pc:docMk/>
            <pc:sldMk cId="4059714140" sldId="310"/>
            <ac:spMk id="4" creationId="{8DFDB015-4904-5CCD-9BEA-A67B229B886A}"/>
          </ac:spMkLst>
        </pc:spChg>
        <pc:spChg chg="mod modVis">
          <ac:chgData name="A. K." userId="c7278ea7008613d1" providerId="LiveId" clId="{065B2BE5-CE87-421E-A8BC-DA9F70A0CD33}" dt="2022-06-28T12:06:40.643" v="1716" actId="26606"/>
          <ac:spMkLst>
            <pc:docMk/>
            <pc:sldMk cId="4059714140" sldId="310"/>
            <ac:spMk id="5" creationId="{4198438E-C29B-17A4-854C-1400F54D94E6}"/>
          </ac:spMkLst>
        </pc:spChg>
        <pc:spChg chg="mod modVis">
          <ac:chgData name="A. K." userId="c7278ea7008613d1" providerId="LiveId" clId="{065B2BE5-CE87-421E-A8BC-DA9F70A0CD33}" dt="2022-06-28T12:06:40.643" v="1716" actId="26606"/>
          <ac:spMkLst>
            <pc:docMk/>
            <pc:sldMk cId="4059714140" sldId="310"/>
            <ac:spMk id="6" creationId="{8595994E-1A8C-BD09-88A0-1D2766D1CCA3}"/>
          </ac:spMkLst>
        </pc:spChg>
        <pc:spChg chg="mod">
          <ac:chgData name="A. K." userId="c7278ea7008613d1" providerId="LiveId" clId="{065B2BE5-CE87-421E-A8BC-DA9F70A0CD33}" dt="2022-06-28T12:06:40.643" v="1716" actId="26606"/>
          <ac:spMkLst>
            <pc:docMk/>
            <pc:sldMk cId="4059714140" sldId="310"/>
            <ac:spMk id="7" creationId="{E4356B94-0B83-031B-CECF-A70C722FD8D9}"/>
          </ac:spMkLst>
        </pc:spChg>
        <pc:spChg chg="add mod">
          <ac:chgData name="A. K." userId="c7278ea7008613d1" providerId="LiveId" clId="{065B2BE5-CE87-421E-A8BC-DA9F70A0CD33}" dt="2022-06-28T12:07:17.438" v="1755" actId="113"/>
          <ac:spMkLst>
            <pc:docMk/>
            <pc:sldMk cId="4059714140" sldId="310"/>
            <ac:spMk id="8" creationId="{CD251C46-8093-4826-0FC6-253EFD353FB3}"/>
          </ac:spMkLst>
        </pc:spChg>
        <pc:spChg chg="add del">
          <ac:chgData name="A. K." userId="c7278ea7008613d1" providerId="LiveId" clId="{065B2BE5-CE87-421E-A8BC-DA9F70A0CD33}" dt="2022-06-28T12:06:40.637" v="1715" actId="26606"/>
          <ac:spMkLst>
            <pc:docMk/>
            <pc:sldMk cId="4059714140" sldId="310"/>
            <ac:spMk id="27655" creationId="{4CD654E9-303F-F372-AE3D-780B42AC8C95}"/>
          </ac:spMkLst>
        </pc:spChg>
        <pc:spChg chg="add del">
          <ac:chgData name="A. K." userId="c7278ea7008613d1" providerId="LiveId" clId="{065B2BE5-CE87-421E-A8BC-DA9F70A0CD33}" dt="2022-06-28T12:06:40.637" v="1715" actId="26606"/>
          <ac:spMkLst>
            <pc:docMk/>
            <pc:sldMk cId="4059714140" sldId="310"/>
            <ac:spMk id="27657" creationId="{56ED8162-C89B-862B-9E56-93A8DD7A558B}"/>
          </ac:spMkLst>
        </pc:spChg>
        <pc:picChg chg="add mod ord">
          <ac:chgData name="A. K." userId="c7278ea7008613d1" providerId="LiveId" clId="{065B2BE5-CE87-421E-A8BC-DA9F70A0CD33}" dt="2022-06-28T12:06:43.251" v="1717" actId="1076"/>
          <ac:picMkLst>
            <pc:docMk/>
            <pc:sldMk cId="4059714140" sldId="310"/>
            <ac:picMk id="27650" creationId="{64D03953-60A8-8B3A-9477-82DE27CDE1A2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08:34.060" v="1793" actId="207"/>
        <pc:sldMkLst>
          <pc:docMk/>
          <pc:sldMk cId="1802838603" sldId="311"/>
        </pc:sldMkLst>
        <pc:spChg chg="del">
          <ac:chgData name="A. K." userId="c7278ea7008613d1" providerId="LiveId" clId="{065B2BE5-CE87-421E-A8BC-DA9F70A0CD33}" dt="2022-06-28T12:07:40.831" v="1760" actId="26606"/>
          <ac:spMkLst>
            <pc:docMk/>
            <pc:sldMk cId="1802838603" sldId="311"/>
            <ac:spMk id="2" creationId="{371BF3F6-93E9-F98E-3E0E-A9E40619F814}"/>
          </ac:spMkLst>
        </pc:spChg>
        <pc:spChg chg="del mod">
          <ac:chgData name="A. K." userId="c7278ea7008613d1" providerId="LiveId" clId="{065B2BE5-CE87-421E-A8BC-DA9F70A0CD33}" dt="2022-06-28T12:07:34.715" v="1758"/>
          <ac:spMkLst>
            <pc:docMk/>
            <pc:sldMk cId="1802838603" sldId="311"/>
            <ac:spMk id="3" creationId="{B98DEBEC-68F7-12FF-5469-8A27756BD225}"/>
          </ac:spMkLst>
        </pc:spChg>
        <pc:spChg chg="del">
          <ac:chgData name="A. K." userId="c7278ea7008613d1" providerId="LiveId" clId="{065B2BE5-CE87-421E-A8BC-DA9F70A0CD33}" dt="2022-06-28T12:07:40.831" v="1760" actId="26606"/>
          <ac:spMkLst>
            <pc:docMk/>
            <pc:sldMk cId="1802838603" sldId="311"/>
            <ac:spMk id="4" creationId="{919CD23D-E19F-815F-4A22-4879E9DF4EDF}"/>
          </ac:spMkLst>
        </pc:spChg>
        <pc:spChg chg="mod">
          <ac:chgData name="A. K." userId="c7278ea7008613d1" providerId="LiveId" clId="{065B2BE5-CE87-421E-A8BC-DA9F70A0CD33}" dt="2022-06-28T12:07:40.831" v="1760" actId="26606"/>
          <ac:spMkLst>
            <pc:docMk/>
            <pc:sldMk cId="1802838603" sldId="311"/>
            <ac:spMk id="5" creationId="{9A6C0236-9C79-B9A1-1360-733F6C065A8B}"/>
          </ac:spMkLst>
        </pc:spChg>
        <pc:spChg chg="mod">
          <ac:chgData name="A. K." userId="c7278ea7008613d1" providerId="LiveId" clId="{065B2BE5-CE87-421E-A8BC-DA9F70A0CD33}" dt="2022-06-28T12:07:40.831" v="1760" actId="26606"/>
          <ac:spMkLst>
            <pc:docMk/>
            <pc:sldMk cId="1802838603" sldId="311"/>
            <ac:spMk id="6" creationId="{BC4B3042-4B6D-1FEE-2427-C8D977FA7E75}"/>
          </ac:spMkLst>
        </pc:spChg>
        <pc:spChg chg="mod">
          <ac:chgData name="A. K." userId="c7278ea7008613d1" providerId="LiveId" clId="{065B2BE5-CE87-421E-A8BC-DA9F70A0CD33}" dt="2022-06-28T12:07:40.831" v="1760" actId="26606"/>
          <ac:spMkLst>
            <pc:docMk/>
            <pc:sldMk cId="1802838603" sldId="311"/>
            <ac:spMk id="7" creationId="{5652C95D-4472-BACF-478B-7DE3C9E52963}"/>
          </ac:spMkLst>
        </pc:spChg>
        <pc:spChg chg="add mod">
          <ac:chgData name="A. K." userId="c7278ea7008613d1" providerId="LiveId" clId="{065B2BE5-CE87-421E-A8BC-DA9F70A0CD33}" dt="2022-06-28T12:08:34.060" v="1793" actId="207"/>
          <ac:spMkLst>
            <pc:docMk/>
            <pc:sldMk cId="1802838603" sldId="311"/>
            <ac:spMk id="28679" creationId="{D1EF4A7E-844F-ADD4-1D3D-043AFE4CF294}"/>
          </ac:spMkLst>
        </pc:spChg>
        <pc:spChg chg="add del mod">
          <ac:chgData name="A. K." userId="c7278ea7008613d1" providerId="LiveId" clId="{065B2BE5-CE87-421E-A8BC-DA9F70A0CD33}" dt="2022-06-28T12:07:43.159" v="1761" actId="478"/>
          <ac:spMkLst>
            <pc:docMk/>
            <pc:sldMk cId="1802838603" sldId="311"/>
            <ac:spMk id="28681" creationId="{E4A03A1F-1C8B-7CB5-13AA-B08247AE2933}"/>
          </ac:spMkLst>
        </pc:spChg>
        <pc:picChg chg="add mod ord">
          <ac:chgData name="A. K." userId="c7278ea7008613d1" providerId="LiveId" clId="{065B2BE5-CE87-421E-A8BC-DA9F70A0CD33}" dt="2022-06-28T12:07:40.831" v="1760" actId="26606"/>
          <ac:picMkLst>
            <pc:docMk/>
            <pc:sldMk cId="1802838603" sldId="311"/>
            <ac:picMk id="28674" creationId="{D1B0D121-A089-C425-8014-D9E501B00864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09:59.534" v="1834" actId="122"/>
        <pc:sldMkLst>
          <pc:docMk/>
          <pc:sldMk cId="90502974" sldId="312"/>
        </pc:sldMkLst>
        <pc:spChg chg="del">
          <ac:chgData name="A. K." userId="c7278ea7008613d1" providerId="LiveId" clId="{065B2BE5-CE87-421E-A8BC-DA9F70A0CD33}" dt="2022-06-28T12:09:14.254" v="1798" actId="26606"/>
          <ac:spMkLst>
            <pc:docMk/>
            <pc:sldMk cId="90502974" sldId="312"/>
            <ac:spMk id="2" creationId="{36ACB255-B242-110A-D3BD-ABF9DA061CB9}"/>
          </ac:spMkLst>
        </pc:spChg>
        <pc:spChg chg="del mod">
          <ac:chgData name="A. K." userId="c7278ea7008613d1" providerId="LiveId" clId="{065B2BE5-CE87-421E-A8BC-DA9F70A0CD33}" dt="2022-06-28T12:09:09.741" v="1797"/>
          <ac:spMkLst>
            <pc:docMk/>
            <pc:sldMk cId="90502974" sldId="312"/>
            <ac:spMk id="3" creationId="{4326AFE9-0B5F-4491-D31E-4FD7364A6530}"/>
          </ac:spMkLst>
        </pc:spChg>
        <pc:spChg chg="del">
          <ac:chgData name="A. K." userId="c7278ea7008613d1" providerId="LiveId" clId="{065B2BE5-CE87-421E-A8BC-DA9F70A0CD33}" dt="2022-06-28T12:08:46.004" v="1796" actId="478"/>
          <ac:spMkLst>
            <pc:docMk/>
            <pc:sldMk cId="90502974" sldId="312"/>
            <ac:spMk id="4" creationId="{24BE9F7B-87A1-DC0D-68DC-5EC2AA4B815C}"/>
          </ac:spMkLst>
        </pc:spChg>
        <pc:spChg chg="mod">
          <ac:chgData name="A. K." userId="c7278ea7008613d1" providerId="LiveId" clId="{065B2BE5-CE87-421E-A8BC-DA9F70A0CD33}" dt="2022-06-28T12:09:14.254" v="1798" actId="26606"/>
          <ac:spMkLst>
            <pc:docMk/>
            <pc:sldMk cId="90502974" sldId="312"/>
            <ac:spMk id="5" creationId="{4E8957DF-0A77-B159-0124-2A89CF117CE5}"/>
          </ac:spMkLst>
        </pc:spChg>
        <pc:spChg chg="mod">
          <ac:chgData name="A. K." userId="c7278ea7008613d1" providerId="LiveId" clId="{065B2BE5-CE87-421E-A8BC-DA9F70A0CD33}" dt="2022-06-28T12:09:14.254" v="1798" actId="26606"/>
          <ac:spMkLst>
            <pc:docMk/>
            <pc:sldMk cId="90502974" sldId="312"/>
            <ac:spMk id="6" creationId="{26AD29F3-990F-04CF-E80E-16FC42224E73}"/>
          </ac:spMkLst>
        </pc:spChg>
        <pc:spChg chg="mod">
          <ac:chgData name="A. K." userId="c7278ea7008613d1" providerId="LiveId" clId="{065B2BE5-CE87-421E-A8BC-DA9F70A0CD33}" dt="2022-06-28T12:09:14.254" v="1798" actId="26606"/>
          <ac:spMkLst>
            <pc:docMk/>
            <pc:sldMk cId="90502974" sldId="312"/>
            <ac:spMk id="7" creationId="{AB9C8171-0378-6062-33E6-8AFBB9FA6957}"/>
          </ac:spMkLst>
        </pc:spChg>
        <pc:spChg chg="add mod">
          <ac:chgData name="A. K." userId="c7278ea7008613d1" providerId="LiveId" clId="{065B2BE5-CE87-421E-A8BC-DA9F70A0CD33}" dt="2022-06-28T12:09:59.534" v="1834" actId="122"/>
          <ac:spMkLst>
            <pc:docMk/>
            <pc:sldMk cId="90502974" sldId="312"/>
            <ac:spMk id="29703" creationId="{5837F911-26EF-68C2-6941-56788DF4876A}"/>
          </ac:spMkLst>
        </pc:spChg>
        <pc:spChg chg="add del mod">
          <ac:chgData name="A. K." userId="c7278ea7008613d1" providerId="LiveId" clId="{065B2BE5-CE87-421E-A8BC-DA9F70A0CD33}" dt="2022-06-28T12:09:26.676" v="1825" actId="478"/>
          <ac:spMkLst>
            <pc:docMk/>
            <pc:sldMk cId="90502974" sldId="312"/>
            <ac:spMk id="29705" creationId="{72C381D7-3FD9-D4AF-2E46-6DA6FF0F7FA9}"/>
          </ac:spMkLst>
        </pc:spChg>
        <pc:picChg chg="add mod ord">
          <ac:chgData name="A. K." userId="c7278ea7008613d1" providerId="LiveId" clId="{065B2BE5-CE87-421E-A8BC-DA9F70A0CD33}" dt="2022-06-28T12:09:14.254" v="1798" actId="26606"/>
          <ac:picMkLst>
            <pc:docMk/>
            <pc:sldMk cId="90502974" sldId="312"/>
            <ac:picMk id="29698" creationId="{F5E9CCC3-0F89-2F5D-E356-D1B3E3B30C8E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10:55.874" v="1873" actId="207"/>
        <pc:sldMkLst>
          <pc:docMk/>
          <pc:sldMk cId="3887886571" sldId="313"/>
        </pc:sldMkLst>
        <pc:spChg chg="del">
          <ac:chgData name="A. K." userId="c7278ea7008613d1" providerId="LiveId" clId="{065B2BE5-CE87-421E-A8BC-DA9F70A0CD33}" dt="2022-06-28T12:10:20.786" v="1838" actId="26606"/>
          <ac:spMkLst>
            <pc:docMk/>
            <pc:sldMk cId="3887886571" sldId="313"/>
            <ac:spMk id="2" creationId="{423FE4D8-C951-8FF4-62C9-ACDA4D732FB4}"/>
          </ac:spMkLst>
        </pc:spChg>
        <pc:spChg chg="del mod">
          <ac:chgData name="A. K." userId="c7278ea7008613d1" providerId="LiveId" clId="{065B2BE5-CE87-421E-A8BC-DA9F70A0CD33}" dt="2022-06-28T12:10:16.568" v="1837"/>
          <ac:spMkLst>
            <pc:docMk/>
            <pc:sldMk cId="3887886571" sldId="313"/>
            <ac:spMk id="3" creationId="{711A8E02-9BBB-EB74-C208-112B0C721AC5}"/>
          </ac:spMkLst>
        </pc:spChg>
        <pc:spChg chg="del">
          <ac:chgData name="A. K." userId="c7278ea7008613d1" providerId="LiveId" clId="{065B2BE5-CE87-421E-A8BC-DA9F70A0CD33}" dt="2022-06-28T12:10:20.786" v="1838" actId="26606"/>
          <ac:spMkLst>
            <pc:docMk/>
            <pc:sldMk cId="3887886571" sldId="313"/>
            <ac:spMk id="4" creationId="{5BC1E0EF-8236-D0CF-6DC9-20F2CF9F5047}"/>
          </ac:spMkLst>
        </pc:spChg>
        <pc:spChg chg="mod">
          <ac:chgData name="A. K." userId="c7278ea7008613d1" providerId="LiveId" clId="{065B2BE5-CE87-421E-A8BC-DA9F70A0CD33}" dt="2022-06-28T12:10:20.786" v="1838" actId="26606"/>
          <ac:spMkLst>
            <pc:docMk/>
            <pc:sldMk cId="3887886571" sldId="313"/>
            <ac:spMk id="5" creationId="{38F1AFAD-6ED4-CA38-DC7C-44F59FE39862}"/>
          </ac:spMkLst>
        </pc:spChg>
        <pc:spChg chg="mod">
          <ac:chgData name="A. K." userId="c7278ea7008613d1" providerId="LiveId" clId="{065B2BE5-CE87-421E-A8BC-DA9F70A0CD33}" dt="2022-06-28T12:10:20.786" v="1838" actId="26606"/>
          <ac:spMkLst>
            <pc:docMk/>
            <pc:sldMk cId="3887886571" sldId="313"/>
            <ac:spMk id="6" creationId="{C4E60824-5C7F-DDAA-0A62-DF71B784CAA2}"/>
          </ac:spMkLst>
        </pc:spChg>
        <pc:spChg chg="mod">
          <ac:chgData name="A. K." userId="c7278ea7008613d1" providerId="LiveId" clId="{065B2BE5-CE87-421E-A8BC-DA9F70A0CD33}" dt="2022-06-28T12:10:20.786" v="1838" actId="26606"/>
          <ac:spMkLst>
            <pc:docMk/>
            <pc:sldMk cId="3887886571" sldId="313"/>
            <ac:spMk id="7" creationId="{98BCA125-5C34-3284-F511-89993E70D902}"/>
          </ac:spMkLst>
        </pc:spChg>
        <pc:spChg chg="add mod">
          <ac:chgData name="A. K." userId="c7278ea7008613d1" providerId="LiveId" clId="{065B2BE5-CE87-421E-A8BC-DA9F70A0CD33}" dt="2022-06-28T12:10:55.874" v="1873" actId="207"/>
          <ac:spMkLst>
            <pc:docMk/>
            <pc:sldMk cId="3887886571" sldId="313"/>
            <ac:spMk id="30727" creationId="{6B358EBD-61C7-5586-7626-FF6B36A48552}"/>
          </ac:spMkLst>
        </pc:spChg>
        <pc:spChg chg="add del mod">
          <ac:chgData name="A. K." userId="c7278ea7008613d1" providerId="LiveId" clId="{065B2BE5-CE87-421E-A8BC-DA9F70A0CD33}" dt="2022-06-28T12:10:35.072" v="1866" actId="478"/>
          <ac:spMkLst>
            <pc:docMk/>
            <pc:sldMk cId="3887886571" sldId="313"/>
            <ac:spMk id="30729" creationId="{FF30FA0B-3D8A-76DA-5562-E9EC27F5857C}"/>
          </ac:spMkLst>
        </pc:spChg>
        <pc:picChg chg="add mod ord">
          <ac:chgData name="A. K." userId="c7278ea7008613d1" providerId="LiveId" clId="{065B2BE5-CE87-421E-A8BC-DA9F70A0CD33}" dt="2022-06-28T12:10:20.786" v="1838" actId="26606"/>
          <ac:picMkLst>
            <pc:docMk/>
            <pc:sldMk cId="3887886571" sldId="313"/>
            <ac:picMk id="30722" creationId="{0C581557-C050-3DF9-29B5-03180C790836}"/>
          </ac:picMkLst>
        </pc:picChg>
      </pc:sldChg>
      <pc:sldChg chg="addSp new">
        <pc:chgData name="A. K." userId="c7278ea7008613d1" providerId="LiveId" clId="{065B2BE5-CE87-421E-A8BC-DA9F70A0CD33}" dt="2022-06-28T12:11:49.382" v="1875"/>
        <pc:sldMkLst>
          <pc:docMk/>
          <pc:sldMk cId="2439324359" sldId="314"/>
        </pc:sldMkLst>
        <pc:picChg chg="add">
          <ac:chgData name="A. K." userId="c7278ea7008613d1" providerId="LiveId" clId="{065B2BE5-CE87-421E-A8BC-DA9F70A0CD33}" dt="2022-06-28T12:11:49.382" v="1875"/>
          <ac:picMkLst>
            <pc:docMk/>
            <pc:sldMk cId="2439324359" sldId="314"/>
            <ac:picMk id="31746" creationId="{26D51DDD-95AB-A37F-FD6A-3BEFDAF81B68}"/>
          </ac:picMkLst>
        </pc:picChg>
      </pc:sldChg>
      <pc:sldChg chg="addSp new">
        <pc:chgData name="A. K." userId="c7278ea7008613d1" providerId="LiveId" clId="{065B2BE5-CE87-421E-A8BC-DA9F70A0CD33}" dt="2022-06-28T12:12:35.570" v="1877"/>
        <pc:sldMkLst>
          <pc:docMk/>
          <pc:sldMk cId="1891326155" sldId="315"/>
        </pc:sldMkLst>
        <pc:picChg chg="add">
          <ac:chgData name="A. K." userId="c7278ea7008613d1" providerId="LiveId" clId="{065B2BE5-CE87-421E-A8BC-DA9F70A0CD33}" dt="2022-06-28T12:12:35.570" v="1877"/>
          <ac:picMkLst>
            <pc:docMk/>
            <pc:sldMk cId="1891326155" sldId="315"/>
            <ac:picMk id="32770" creationId="{072FB9A4-045E-4803-9DC2-E40BA6215476}"/>
          </ac:picMkLst>
        </pc:picChg>
      </pc:sldChg>
      <pc:sldChg chg="addSp delSp modSp new mod modClrScheme chgLayout">
        <pc:chgData name="A. K." userId="c7278ea7008613d1" providerId="LiveId" clId="{065B2BE5-CE87-421E-A8BC-DA9F70A0CD33}" dt="2022-06-28T12:21:37.738" v="2099" actId="113"/>
        <pc:sldMkLst>
          <pc:docMk/>
          <pc:sldMk cId="1672776408" sldId="316"/>
        </pc:sldMkLst>
        <pc:spChg chg="del">
          <ac:chgData name="A. K." userId="c7278ea7008613d1" providerId="LiveId" clId="{065B2BE5-CE87-421E-A8BC-DA9F70A0CD33}" dt="2022-06-28T12:20:58.304" v="2063" actId="26606"/>
          <ac:spMkLst>
            <pc:docMk/>
            <pc:sldMk cId="1672776408" sldId="316"/>
            <ac:spMk id="2" creationId="{4D63F900-57A3-AA02-9379-6F8563B8DE8C}"/>
          </ac:spMkLst>
        </pc:spChg>
        <pc:spChg chg="del">
          <ac:chgData name="A. K." userId="c7278ea7008613d1" providerId="LiveId" clId="{065B2BE5-CE87-421E-A8BC-DA9F70A0CD33}" dt="2022-06-28T12:20:48.995" v="2061"/>
          <ac:spMkLst>
            <pc:docMk/>
            <pc:sldMk cId="1672776408" sldId="316"/>
            <ac:spMk id="3" creationId="{F4906A4C-5990-C7CE-5FF1-825A8FE44336}"/>
          </ac:spMkLst>
        </pc:spChg>
        <pc:spChg chg="del">
          <ac:chgData name="A. K." userId="c7278ea7008613d1" providerId="LiveId" clId="{065B2BE5-CE87-421E-A8BC-DA9F70A0CD33}" dt="2022-06-28T12:20:58.304" v="2063" actId="26606"/>
          <ac:spMkLst>
            <pc:docMk/>
            <pc:sldMk cId="1672776408" sldId="316"/>
            <ac:spMk id="4" creationId="{954AB06A-CCF7-AF89-1FD6-B164F482FBBF}"/>
          </ac:spMkLst>
        </pc:spChg>
        <pc:spChg chg="mod modVis">
          <ac:chgData name="A. K." userId="c7278ea7008613d1" providerId="LiveId" clId="{065B2BE5-CE87-421E-A8BC-DA9F70A0CD33}" dt="2022-06-28T12:20:58.304" v="2063" actId="26606"/>
          <ac:spMkLst>
            <pc:docMk/>
            <pc:sldMk cId="1672776408" sldId="316"/>
            <ac:spMk id="5" creationId="{15542455-F508-35B7-6F4E-110AF08A1289}"/>
          </ac:spMkLst>
        </pc:spChg>
        <pc:spChg chg="mod modVis">
          <ac:chgData name="A. K." userId="c7278ea7008613d1" providerId="LiveId" clId="{065B2BE5-CE87-421E-A8BC-DA9F70A0CD33}" dt="2022-06-28T12:20:58.304" v="2063" actId="26606"/>
          <ac:spMkLst>
            <pc:docMk/>
            <pc:sldMk cId="1672776408" sldId="316"/>
            <ac:spMk id="6" creationId="{7B448649-E039-31DA-CE5E-B68B428D2C81}"/>
          </ac:spMkLst>
        </pc:spChg>
        <pc:spChg chg="mod">
          <ac:chgData name="A. K." userId="c7278ea7008613d1" providerId="LiveId" clId="{065B2BE5-CE87-421E-A8BC-DA9F70A0CD33}" dt="2022-06-28T12:20:58.304" v="2063" actId="26606"/>
          <ac:spMkLst>
            <pc:docMk/>
            <pc:sldMk cId="1672776408" sldId="316"/>
            <ac:spMk id="7" creationId="{C9EED482-CF65-DBB3-BAAC-42B4039D399A}"/>
          </ac:spMkLst>
        </pc:spChg>
        <pc:spChg chg="add mod">
          <ac:chgData name="A. K." userId="c7278ea7008613d1" providerId="LiveId" clId="{065B2BE5-CE87-421E-A8BC-DA9F70A0CD33}" dt="2022-06-28T12:21:37.738" v="2099" actId="113"/>
          <ac:spMkLst>
            <pc:docMk/>
            <pc:sldMk cId="1672776408" sldId="316"/>
            <ac:spMk id="8" creationId="{A1F7FE4C-79C8-645A-1F1A-2BF5312EE13B}"/>
          </ac:spMkLst>
        </pc:spChg>
        <pc:picChg chg="add mod ord">
          <ac:chgData name="A. K." userId="c7278ea7008613d1" providerId="LiveId" clId="{065B2BE5-CE87-421E-A8BC-DA9F70A0CD33}" dt="2022-06-28T12:21:01.401" v="2064" actId="1076"/>
          <ac:picMkLst>
            <pc:docMk/>
            <pc:sldMk cId="1672776408" sldId="316"/>
            <ac:picMk id="33794" creationId="{63F6038F-640C-0FD6-9471-9B08897374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43458-D436-405E-A60B-6AC52C57AD4B}" type="datetime1">
              <a:rPr lang="pl-PL" smtClean="0"/>
              <a:t>28.06.2022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0151B-5657-4D14-AC1F-A75B74BC49A7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929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86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404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 descr="Puszyste białe chmury na ciemnobłękitnym nieb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Obraz 9" descr="Kiełkująca roślina — zbliżeni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az 10" descr="Fal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7D93D-CEE9-4C17-9365-472B9ADDDD70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6605C-0DF6-4C9B-A517-626770E65C65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CFD5C-1B4B-4895-A1BA-3316A994F8F5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pic>
        <p:nvPicPr>
          <p:cNvPr id="11" name="Obraz 10" descr="Zielone rośliny — zbliże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Obraz 8" descr="Fa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0EEA9-9A21-4A1F-9413-548A0C3B6DA3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920E8-5100-4BEB-9478-E913B638BAF6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7059B7-62EA-4898-ABAF-8657E5C5EE2E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040C-FFC2-4B94-80F6-0C68425BEBDB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5BE5D-8EE5-4FC9-8402-C354A0F3139D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A30033-AB84-40A7-8465-81BAC5369DD8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54312BE-1F1E-4F9A-93CB-0411CABDE5AA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pl-PL" b="1" dirty="0">
                <a:latin typeface="Baguet Script" panose="020B0604020202020204" pitchFamily="2" charset="-18"/>
              </a:rPr>
              <a:t>II edycja ekologicznego konkursu pt. „Recykling się opłaca!- Daj odpadom drugie życie!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rak opisu.">
            <a:extLst>
              <a:ext uri="{FF2B5EF4-FFF2-40B4-BE49-F238E27FC236}">
                <a16:creationId xmlns:a16="http://schemas.microsoft.com/office/drawing/2014/main" id="{63F6038F-640C-0FD6-9471-9B08897374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101" y="0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15542455-F508-35B7-6F4E-110AF08A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10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7B448649-E039-31DA-CE5E-B68B428D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C9EED482-CF65-DBB3-BAAC-42B4039D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1F7FE4C-79C8-645A-1F1A-2BF5312EE13B}"/>
              </a:ext>
            </a:extLst>
          </p:cNvPr>
          <p:cNvSpPr txBox="1"/>
          <p:nvPr/>
        </p:nvSpPr>
        <p:spPr>
          <a:xfrm>
            <a:off x="7118555" y="2113935"/>
            <a:ext cx="4011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Wiktoria Panek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16727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>
            <a:extLst>
              <a:ext uri="{FF2B5EF4-FFF2-40B4-BE49-F238E27FC236}">
                <a16:creationId xmlns:a16="http://schemas.microsoft.com/office/drawing/2014/main" id="{C6C467B4-ABCF-EF71-73F6-A64A474C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393" y="1460791"/>
            <a:ext cx="4840871" cy="287794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Dominika Bargiel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8194" name="Picture 2" descr="Brak opisu.">
            <a:extLst>
              <a:ext uri="{FF2B5EF4-FFF2-40B4-BE49-F238E27FC236}">
                <a16:creationId xmlns:a16="http://schemas.microsoft.com/office/drawing/2014/main" id="{68BC9F90-DE10-ED2C-6F8E-F7DBF66AA33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6" b="7672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657E8DE-451E-5857-8835-F3E7882F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AAE69729-243F-B0C8-C37B-0D585698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3BFE2384-6372-D50B-5706-20504C3C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7540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092AD8-E7F1-3A2E-8B40-4E6B044C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818" y="1526106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Kamil Palus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38AB6D8-DCAC-E85F-3E00-BB8EE2BA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12</a:t>
            </a:fld>
            <a:endParaRPr lang="pl-PL" noProof="0" dirty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F8370B6B-EA22-07CD-C9D8-47C77D5C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5BE5D-8EE5-4FC9-8402-C354A0F3139D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51889251-79C6-D745-1F54-CFEDECAE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pic>
        <p:nvPicPr>
          <p:cNvPr id="9218" name="Picture 2" descr="Brak opisu.">
            <a:extLst>
              <a:ext uri="{FF2B5EF4-FFF2-40B4-BE49-F238E27FC236}">
                <a16:creationId xmlns:a16="http://schemas.microsoft.com/office/drawing/2014/main" id="{EE5966FF-2A7C-71F5-43DA-7D4811B35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2" y="281506"/>
            <a:ext cx="4908047" cy="60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rak opisu.">
            <a:extLst>
              <a:ext uri="{FF2B5EF4-FFF2-40B4-BE49-F238E27FC236}">
                <a16:creationId xmlns:a16="http://schemas.microsoft.com/office/drawing/2014/main" id="{D57D93DA-1C69-ECB0-8C33-B185DF170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88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E5BD1FB8-A81E-6F2A-3509-0FDCC932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13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04940A20-E9E1-E3F2-58CF-EB8265A0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49F0EEA9-9A21-4A1F-9413-548A0C3B6DA3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F6E0FB13-8383-17EA-F734-E8473D63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BFECA27-4303-BF13-32F7-A65F108CD7D7}"/>
              </a:ext>
            </a:extLst>
          </p:cNvPr>
          <p:cNvSpPr txBox="1"/>
          <p:nvPr/>
        </p:nvSpPr>
        <p:spPr>
          <a:xfrm>
            <a:off x="5719666" y="2225702"/>
            <a:ext cx="5868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Dominika Gąsiorek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34852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itle 1">
            <a:extLst>
              <a:ext uri="{FF2B5EF4-FFF2-40B4-BE49-F238E27FC236}">
                <a16:creationId xmlns:a16="http://schemas.microsoft.com/office/drawing/2014/main" id="{84F635D9-B2D5-C967-BE4E-E9D1118D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21" y="1722049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Kajetan </a:t>
            </a:r>
            <a:r>
              <a:rPr lang="pl-PL" sz="4800" b="1" dirty="0" err="1">
                <a:solidFill>
                  <a:schemeClr val="tx1"/>
                </a:solidFill>
                <a:latin typeface="Baguet Script" panose="00000500000000000000" pitchFamily="2" charset="-18"/>
              </a:rPr>
              <a:t>Szklarczyk</a:t>
            </a:r>
            <a:b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11266" name="Picture 2" descr="Brak opisu.">
            <a:extLst>
              <a:ext uri="{FF2B5EF4-FFF2-40B4-BE49-F238E27FC236}">
                <a16:creationId xmlns:a16="http://schemas.microsoft.com/office/drawing/2014/main" id="{53358D1F-2CA4-128B-51B6-2B0B44060A9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39D3DC-B3BF-FB9B-81D2-2CD37DF0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FBF8E439-95FF-E27C-E149-BFBC2D71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49F0EEA9-9A21-4A1F-9413-548A0C3B6DA3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A306634F-ACE5-123E-D479-B6BB34D1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9960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96DAB6A6-9CC8-08AA-563A-5EC1F0FA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038" y="2011298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Aleksandra Pilarczyk</a:t>
            </a:r>
            <a:b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12290" name="Picture 2" descr="Brak opisu.">
            <a:extLst>
              <a:ext uri="{FF2B5EF4-FFF2-40B4-BE49-F238E27FC236}">
                <a16:creationId xmlns:a16="http://schemas.microsoft.com/office/drawing/2014/main" id="{7069B108-14F6-E19B-5454-11E01D278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r="4377"/>
          <a:stretch/>
        </p:blipFill>
        <p:spPr bwMode="auto">
          <a:xfrm>
            <a:off x="765111" y="915923"/>
            <a:ext cx="5962260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846908-6828-AD7C-65DF-7AADED9F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12AAA530-3617-4DF7-997B-6D40A8C4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243C381E-3FA2-BCEB-7A90-489AD1EE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3298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1">
            <a:extLst>
              <a:ext uri="{FF2B5EF4-FFF2-40B4-BE49-F238E27FC236}">
                <a16:creationId xmlns:a16="http://schemas.microsoft.com/office/drawing/2014/main" id="{6ED5D23A-37EE-BD8E-8ED5-549994D4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288" y="1815355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Kuba Ćwiertnia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13314" name="Picture 2" descr="Brak opisu.">
            <a:extLst>
              <a:ext uri="{FF2B5EF4-FFF2-40B4-BE49-F238E27FC236}">
                <a16:creationId xmlns:a16="http://schemas.microsoft.com/office/drawing/2014/main" id="{59AE4510-9BE7-A4DF-10AC-992285B391D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C45C53-8140-C69D-A1C7-9EEE5A3E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5C72AEDA-E9B7-D524-A226-09BCBD16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49F0EEA9-9A21-4A1F-9413-548A0C3B6DA3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F32EC529-D6D4-388E-DB57-2BFA9DD8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8000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itle 1">
            <a:extLst>
              <a:ext uri="{FF2B5EF4-FFF2-40B4-BE49-F238E27FC236}">
                <a16:creationId xmlns:a16="http://schemas.microsoft.com/office/drawing/2014/main" id="{5DD83A8C-A445-5CC4-32E8-C8AD5AB4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402" y="1862007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Aleks </a:t>
            </a:r>
            <a:r>
              <a:rPr lang="pl-PL" sz="4800" b="1" dirty="0" err="1">
                <a:solidFill>
                  <a:schemeClr val="tx1"/>
                </a:solidFill>
                <a:latin typeface="Baguet Script" panose="00000500000000000000" pitchFamily="2" charset="-18"/>
              </a:rPr>
              <a:t>Harańczyk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14338" name="Picture 2" descr="Brak opisu.">
            <a:extLst>
              <a:ext uri="{FF2B5EF4-FFF2-40B4-BE49-F238E27FC236}">
                <a16:creationId xmlns:a16="http://schemas.microsoft.com/office/drawing/2014/main" id="{949B0AB6-DCEC-2B68-8B93-253BF487D41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7026513-8CA0-A595-97AD-260CC861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704EC443-A42D-2633-B1F1-992ED246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7D58C459-70AF-175C-09D2-5584D9BE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9314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itle 1">
            <a:extLst>
              <a:ext uri="{FF2B5EF4-FFF2-40B4-BE49-F238E27FC236}">
                <a16:creationId xmlns:a16="http://schemas.microsoft.com/office/drawing/2014/main" id="{050561FF-0B99-6675-49D7-4FE38DF5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345" y="1957460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Hubert Kaczmarek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15362" name="Picture 2" descr="Brak opisu.">
            <a:extLst>
              <a:ext uri="{FF2B5EF4-FFF2-40B4-BE49-F238E27FC236}">
                <a16:creationId xmlns:a16="http://schemas.microsoft.com/office/drawing/2014/main" id="{BEEC7F00-3E50-4458-26AC-691ED01FA09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CD075F7-A28A-5277-44D0-7B7935E2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BAB2F5DD-C144-F318-E0E6-3162A3D4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D1E2E5DC-F2F7-D68E-9A7F-170A2DF1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4305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itle 1">
            <a:extLst>
              <a:ext uri="{FF2B5EF4-FFF2-40B4-BE49-F238E27FC236}">
                <a16:creationId xmlns:a16="http://schemas.microsoft.com/office/drawing/2014/main" id="{252123DA-51A2-0A9A-238C-A01E2E1B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627" y="1666065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Mikołaj Malik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16386" name="Picture 2" descr="Brak opisu.">
            <a:extLst>
              <a:ext uri="{FF2B5EF4-FFF2-40B4-BE49-F238E27FC236}">
                <a16:creationId xmlns:a16="http://schemas.microsoft.com/office/drawing/2014/main" id="{F297FD3C-36DD-DF47-4B4B-05AE5FCF203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F816BF3-7D49-5BD6-4CE5-0BFA1C32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DC02B9E5-B8F9-E5D6-0F2B-1F39212D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49F0EEA9-9A21-4A1F-9413-548A0C3B6DA3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813757A5-F69D-BA41-A1EC-63C11902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4528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9714" y="276087"/>
            <a:ext cx="9802261" cy="1183566"/>
          </a:xfrm>
        </p:spPr>
        <p:txBody>
          <a:bodyPr rtlCol="0"/>
          <a:lstStyle/>
          <a:p>
            <a:pPr rtl="0"/>
            <a:r>
              <a:rPr lang="pl-PL" dirty="0">
                <a:latin typeface="Baguet Script" panose="00000500000000000000" pitchFamily="2" charset="-18"/>
              </a:rPr>
              <a:t>Ogłoszenie wyników konkursu w kategorii klas I-III: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979714" y="1734185"/>
            <a:ext cx="9371948" cy="4620682"/>
          </a:xfrm>
        </p:spPr>
        <p:txBody>
          <a:bodyPr rtlCol="0"/>
          <a:lstStyle/>
          <a:p>
            <a:pPr algn="ctr"/>
            <a:r>
              <a:rPr lang="pl-PL" b="1" dirty="0">
                <a:latin typeface="Baguet Script" panose="00000500000000000000" pitchFamily="2" charset="-18"/>
              </a:rPr>
              <a:t>I miejsce: </a:t>
            </a:r>
            <a:r>
              <a:rPr lang="pl-PL" dirty="0">
                <a:latin typeface="Baguet Script" panose="00000500000000000000" pitchFamily="2" charset="-18"/>
              </a:rPr>
              <a:t>Roksana Mikołajek (klasa III)</a:t>
            </a:r>
          </a:p>
          <a:p>
            <a:pPr algn="ctr"/>
            <a:r>
              <a:rPr lang="pl-PL" b="1" dirty="0">
                <a:latin typeface="Baguet Script" panose="00000500000000000000" pitchFamily="2" charset="-18"/>
              </a:rPr>
              <a:t>II miejsce: </a:t>
            </a:r>
            <a:r>
              <a:rPr lang="pl-PL" dirty="0">
                <a:latin typeface="Baguet Script" panose="00000500000000000000" pitchFamily="2" charset="-18"/>
              </a:rPr>
              <a:t>Antoni Grygiel (klasa II)</a:t>
            </a:r>
          </a:p>
          <a:p>
            <a:pPr algn="ctr"/>
            <a:r>
              <a:rPr lang="pl-PL" b="1" dirty="0">
                <a:latin typeface="Baguet Script" panose="00000500000000000000" pitchFamily="2" charset="-18"/>
              </a:rPr>
              <a:t>III miejsce: </a:t>
            </a:r>
            <a:r>
              <a:rPr lang="pl-PL" dirty="0">
                <a:latin typeface="Baguet Script" panose="00000500000000000000" pitchFamily="2" charset="-18"/>
              </a:rPr>
              <a:t>Marcin Borys (klasa II)</a:t>
            </a:r>
          </a:p>
          <a:p>
            <a:pPr marL="0" indent="0" algn="ctr" rtl="0">
              <a:buNone/>
            </a:pPr>
            <a:endParaRPr lang="pl-PL" dirty="0">
              <a:latin typeface="Baguet Script" panose="00000500000000000000" pitchFamily="2" charset="-18"/>
            </a:endParaRPr>
          </a:p>
          <a:p>
            <a:pPr marL="0" indent="0" algn="ctr" rtl="0">
              <a:buNone/>
            </a:pPr>
            <a:r>
              <a:rPr lang="pl-PL" b="1" dirty="0">
                <a:latin typeface="Baguet Script" panose="00000500000000000000" pitchFamily="2" charset="-18"/>
              </a:rPr>
              <a:t>Wyróżnienia:</a:t>
            </a:r>
          </a:p>
          <a:p>
            <a:pPr algn="ctr"/>
            <a:r>
              <a:rPr lang="pl-PL" dirty="0">
                <a:latin typeface="Baguet Script" panose="00000500000000000000" pitchFamily="2" charset="-18"/>
              </a:rPr>
              <a:t>Mikołaj Malik (klasa I)</a:t>
            </a:r>
          </a:p>
          <a:p>
            <a:pPr algn="ctr"/>
            <a:r>
              <a:rPr lang="pl-PL" dirty="0">
                <a:latin typeface="Baguet Script" panose="00000500000000000000" pitchFamily="2" charset="-18"/>
              </a:rPr>
              <a:t>Dominika Bargiel (klasa II)</a:t>
            </a:r>
          </a:p>
          <a:p>
            <a:pPr algn="ctr"/>
            <a:r>
              <a:rPr lang="pl-PL" dirty="0">
                <a:latin typeface="Baguet Script" panose="00000500000000000000" pitchFamily="2" charset="-18"/>
              </a:rPr>
              <a:t>Antoni Mikołajek (klasa II)</a:t>
            </a:r>
          </a:p>
          <a:p>
            <a:pPr marL="0" indent="0" rtl="0">
              <a:buNone/>
            </a:pPr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2</a:t>
            </a:fld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32D26-1080-46B0-8B70-1FCD611B374E}" type="datetime1">
              <a:rPr lang="pl-PL" smtClean="0"/>
              <a:t>28.06.2022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itle 1">
            <a:extLst>
              <a:ext uri="{FF2B5EF4-FFF2-40B4-BE49-F238E27FC236}">
                <a16:creationId xmlns:a16="http://schemas.microsoft.com/office/drawing/2014/main" id="{C365AC24-0081-E278-427E-7C3E4DE3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305" y="1964645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Szymon Sikora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17410" name="Picture 2" descr="Brak opisu.">
            <a:extLst>
              <a:ext uri="{FF2B5EF4-FFF2-40B4-BE49-F238E27FC236}">
                <a16:creationId xmlns:a16="http://schemas.microsoft.com/office/drawing/2014/main" id="{E4AF01ED-5E12-00EA-4E61-107F3F5F825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r="816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F5F6904-21E1-E60D-4D29-5E5939C6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5F2BE29C-7849-2EBC-E2E0-60913F88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038C214-8C88-2184-CE94-596DE6B4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8346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itle 1">
            <a:extLst>
              <a:ext uri="{FF2B5EF4-FFF2-40B4-BE49-F238E27FC236}">
                <a16:creationId xmlns:a16="http://schemas.microsoft.com/office/drawing/2014/main" id="{DBF0BAFC-65ED-8159-BA00-96768D18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677" y="1778033"/>
            <a:ext cx="5055475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Aleksandra Lenart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18434" name="Picture 2" descr="Brak opisu.">
            <a:extLst>
              <a:ext uri="{FF2B5EF4-FFF2-40B4-BE49-F238E27FC236}">
                <a16:creationId xmlns:a16="http://schemas.microsoft.com/office/drawing/2014/main" id="{5E76D5A7-5A19-0D35-90D4-CB58E6525D8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459C93-BB54-EE75-9EF7-C758B6D2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4C47C83-ADA6-5931-E86D-E0BA1D82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10A30033-AB84-40A7-8465-81BAC5369DD8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D8D7FE0F-05B9-11B1-D5B9-3D795CD9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8262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rak opisu.">
            <a:extLst>
              <a:ext uri="{FF2B5EF4-FFF2-40B4-BE49-F238E27FC236}">
                <a16:creationId xmlns:a16="http://schemas.microsoft.com/office/drawing/2014/main" id="{5056820C-5FD9-7CFF-51B4-12DFA4C770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49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23CB21B9-0D76-46C0-F406-422BF1FD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22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B204DD1-66FE-155D-4E55-91DFD14B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49F0EEA9-9A21-4A1F-9413-548A0C3B6DA3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67327AB8-7F32-1611-DA0E-18BC94DA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A198C19-6072-5C4F-EF43-653A17A7A169}"/>
              </a:ext>
            </a:extLst>
          </p:cNvPr>
          <p:cNvSpPr txBox="1"/>
          <p:nvPr/>
        </p:nvSpPr>
        <p:spPr>
          <a:xfrm>
            <a:off x="6440129" y="1858297"/>
            <a:ext cx="4129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Milena Brańka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15751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rak opisu.">
            <a:extLst>
              <a:ext uri="{FF2B5EF4-FFF2-40B4-BE49-F238E27FC236}">
                <a16:creationId xmlns:a16="http://schemas.microsoft.com/office/drawing/2014/main" id="{81965D17-1246-FBC5-6EE5-279F87E88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946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8F3E56D0-4364-6C73-C4E8-30FC556E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23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22056F3D-A231-EEFD-B813-5606C377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C556BF82-9239-34FD-5A6D-A74FA93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18F3E0B-7401-0C9D-ACF9-31183E154659}"/>
              </a:ext>
            </a:extLst>
          </p:cNvPr>
          <p:cNvSpPr txBox="1"/>
          <p:nvPr/>
        </p:nvSpPr>
        <p:spPr>
          <a:xfrm>
            <a:off x="6764594" y="2163097"/>
            <a:ext cx="4345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Patryk </a:t>
            </a:r>
            <a:r>
              <a:rPr lang="pl-PL" sz="4800" b="1" dirty="0" err="1">
                <a:latin typeface="Baguet Script" panose="00000500000000000000" pitchFamily="2" charset="-18"/>
              </a:rPr>
              <a:t>Harańczyk</a:t>
            </a:r>
            <a:endParaRPr lang="pl-PL" sz="4800" b="1" dirty="0">
              <a:latin typeface="Baguet Script" panose="00000500000000000000" pitchFamily="2" charset="-18"/>
            </a:endParaRP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20509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rak opisu.">
            <a:extLst>
              <a:ext uri="{FF2B5EF4-FFF2-40B4-BE49-F238E27FC236}">
                <a16:creationId xmlns:a16="http://schemas.microsoft.com/office/drawing/2014/main" id="{19A04108-4702-3E42-F7B3-628CB39DFB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17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9330B7B6-2E56-B0AD-2FBA-BCEAABBC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24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EA943363-2FAE-8C28-A72D-F9408DD5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223CE2C7-DF2F-7DF4-C771-6FBCA2F3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2D67E1-99AB-3BE8-F497-BC75A7D716FE}"/>
              </a:ext>
            </a:extLst>
          </p:cNvPr>
          <p:cNvSpPr txBox="1"/>
          <p:nvPr/>
        </p:nvSpPr>
        <p:spPr>
          <a:xfrm>
            <a:off x="6574971" y="2212458"/>
            <a:ext cx="4194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Daria Kępka</a:t>
            </a:r>
          </a:p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klasa II</a:t>
            </a:r>
          </a:p>
        </p:txBody>
      </p:sp>
    </p:spTree>
    <p:extLst>
      <p:ext uri="{BB962C8B-B14F-4D97-AF65-F5344CB8AC3E}">
        <p14:creationId xmlns:p14="http://schemas.microsoft.com/office/powerpoint/2010/main" val="4070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rak opisu.">
            <a:extLst>
              <a:ext uri="{FF2B5EF4-FFF2-40B4-BE49-F238E27FC236}">
                <a16:creationId xmlns:a16="http://schemas.microsoft.com/office/drawing/2014/main" id="{C11E1090-F98C-9ED0-F4CA-E010570ED4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55" y="0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8077AF08-B1C0-3E4A-83F7-313AD361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25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7585AAF3-441C-B6B1-9DB6-96FC50C4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5E5D1140-76F0-A352-A438-C7A5A4F4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458A48B-7226-0E3F-5B34-6FA7B39FFD28}"/>
              </a:ext>
            </a:extLst>
          </p:cNvPr>
          <p:cNvSpPr txBox="1"/>
          <p:nvPr/>
        </p:nvSpPr>
        <p:spPr>
          <a:xfrm>
            <a:off x="5702909" y="2461607"/>
            <a:ext cx="5932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Roksana Mikołajek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1514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rak opisu.">
            <a:extLst>
              <a:ext uri="{FF2B5EF4-FFF2-40B4-BE49-F238E27FC236}">
                <a16:creationId xmlns:a16="http://schemas.microsoft.com/office/drawing/2014/main" id="{0A092797-3AC0-3AB1-8E3D-2D0BAC444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68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D4EA0AF4-E195-8B59-B5B2-D3BDC15D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26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0F487585-991E-36EF-923A-ACD5738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5F7FF126-EA86-1D92-B3C0-00377655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FAF10F-B27B-614C-C422-BF155FE69464}"/>
              </a:ext>
            </a:extLst>
          </p:cNvPr>
          <p:cNvSpPr txBox="1"/>
          <p:nvPr/>
        </p:nvSpPr>
        <p:spPr>
          <a:xfrm>
            <a:off x="6578063" y="2281084"/>
            <a:ext cx="4837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Antoni Grygiel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</a:t>
            </a:r>
          </a:p>
        </p:txBody>
      </p:sp>
    </p:spTree>
    <p:extLst>
      <p:ext uri="{BB962C8B-B14F-4D97-AF65-F5344CB8AC3E}">
        <p14:creationId xmlns:p14="http://schemas.microsoft.com/office/powerpoint/2010/main" val="18939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rak opisu.">
            <a:extLst>
              <a:ext uri="{FF2B5EF4-FFF2-40B4-BE49-F238E27FC236}">
                <a16:creationId xmlns:a16="http://schemas.microsoft.com/office/drawing/2014/main" id="{59D36B99-1677-0681-B423-5D173DE65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40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39E5BE03-D8C0-D495-571A-475761B9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27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15B7F422-5802-08F9-A56E-CA61FFDF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3F4FC98F-6D1F-6249-8B9C-77F14BF8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BBD997-40E9-F0F6-658A-A9C3D6D64228}"/>
              </a:ext>
            </a:extLst>
          </p:cNvPr>
          <p:cNvSpPr txBox="1"/>
          <p:nvPr/>
        </p:nvSpPr>
        <p:spPr>
          <a:xfrm>
            <a:off x="6636774" y="2054942"/>
            <a:ext cx="4483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Antoni Mikołajek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17110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itle 1">
            <a:extLst>
              <a:ext uri="{FF2B5EF4-FFF2-40B4-BE49-F238E27FC236}">
                <a16:creationId xmlns:a16="http://schemas.microsoft.com/office/drawing/2014/main" id="{0781F0B0-DA82-EF26-C63F-34803F2F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>
            <a:normAutofit/>
          </a:bodyPr>
          <a:lstStyle/>
          <a:p>
            <a:r>
              <a:rPr lang="pl-PL" b="1"/>
              <a:t>Adrian Kępka</a:t>
            </a:r>
            <a:br>
              <a:rPr lang="pl-PL" b="1"/>
            </a:br>
            <a:r>
              <a:rPr lang="pl-PL"/>
              <a:t>klasa VIII B</a:t>
            </a:r>
            <a:endParaRPr lang="en-US"/>
          </a:p>
        </p:txBody>
      </p:sp>
      <p:pic>
        <p:nvPicPr>
          <p:cNvPr id="25604" name="Picture 4" descr="Brak opisu.">
            <a:extLst>
              <a:ext uri="{FF2B5EF4-FFF2-40B4-BE49-F238E27FC236}">
                <a16:creationId xmlns:a16="http://schemas.microsoft.com/office/drawing/2014/main" id="{3257D161-43F7-C91E-09DD-534E97265AA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8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20981C5-BBD7-1596-9DFC-F11E4238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35DDDF2C-2EC0-A091-817C-4CD02D30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8708FD9C-05A3-60AC-2B4E-1777B315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9378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rak opisu.">
            <a:extLst>
              <a:ext uri="{FF2B5EF4-FFF2-40B4-BE49-F238E27FC236}">
                <a16:creationId xmlns:a16="http://schemas.microsoft.com/office/drawing/2014/main" id="{705FFD22-077C-16D1-C85C-641E1E0532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927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44124AE1-4EEC-E33C-D507-AF5EF1D8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29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142CF99E-1335-409C-CFFF-EE992079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D205A02A-03AC-1CC4-2E2B-9E0657F6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16E8DD7-5136-5A7B-E299-0890BAE9F6C0}"/>
              </a:ext>
            </a:extLst>
          </p:cNvPr>
          <p:cNvSpPr txBox="1"/>
          <p:nvPr/>
        </p:nvSpPr>
        <p:spPr>
          <a:xfrm>
            <a:off x="6165108" y="2399071"/>
            <a:ext cx="4837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Sławomir Młyński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VIII A</a:t>
            </a:r>
          </a:p>
        </p:txBody>
      </p:sp>
    </p:spTree>
    <p:extLst>
      <p:ext uri="{BB962C8B-B14F-4D97-AF65-F5344CB8AC3E}">
        <p14:creationId xmlns:p14="http://schemas.microsoft.com/office/powerpoint/2010/main" val="31704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7748" y="276087"/>
            <a:ext cx="10198358" cy="1183566"/>
          </a:xfrm>
        </p:spPr>
        <p:txBody>
          <a:bodyPr rtlCol="0"/>
          <a:lstStyle/>
          <a:p>
            <a:pPr rtl="0"/>
            <a:r>
              <a:rPr lang="pl-PL" dirty="0">
                <a:latin typeface="Baguet Script" panose="00000500000000000000" pitchFamily="2" charset="-18"/>
              </a:rPr>
              <a:t>Ogłoszenie wyników konkursu w kategorii klas IV-VIII</a:t>
            </a:r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3</a:t>
            </a:fld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94CA73-E2AF-4CA5-8573-59478FEF2EBB}" type="datetime1">
              <a:rPr lang="pl-PL" smtClean="0"/>
              <a:t>28.06.2022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56D0925-A5AA-C6CA-AE95-DE67312C1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617" y="1566001"/>
            <a:ext cx="9466358" cy="3929730"/>
          </a:xfrm>
        </p:spPr>
        <p:txBody>
          <a:bodyPr/>
          <a:lstStyle/>
          <a:p>
            <a:pPr algn="ctr"/>
            <a:r>
              <a:rPr lang="pl-PL" b="1" dirty="0">
                <a:latin typeface="Baguet Script" panose="00000500000000000000" pitchFamily="2" charset="-18"/>
              </a:rPr>
              <a:t>I miejsce: </a:t>
            </a:r>
            <a:r>
              <a:rPr lang="pl-PL" dirty="0">
                <a:latin typeface="Baguet Script" panose="00000500000000000000" pitchFamily="2" charset="-18"/>
              </a:rPr>
              <a:t>Małgorzata Putyra (klasa VI)</a:t>
            </a:r>
          </a:p>
          <a:p>
            <a:pPr algn="ctr"/>
            <a:r>
              <a:rPr lang="pl-PL" b="1" dirty="0">
                <a:latin typeface="Baguet Script" panose="00000500000000000000" pitchFamily="2" charset="-18"/>
              </a:rPr>
              <a:t>II miejsce: </a:t>
            </a:r>
            <a:r>
              <a:rPr lang="pl-PL" dirty="0">
                <a:latin typeface="Baguet Script" panose="00000500000000000000" pitchFamily="2" charset="-18"/>
              </a:rPr>
              <a:t>Adrian Kępka (klasa VIII B)</a:t>
            </a:r>
          </a:p>
          <a:p>
            <a:pPr algn="ctr"/>
            <a:r>
              <a:rPr lang="pl-PL" b="1" dirty="0">
                <a:latin typeface="Baguet Script" panose="00000500000000000000" pitchFamily="2" charset="-18"/>
              </a:rPr>
              <a:t>III miejsce: </a:t>
            </a:r>
            <a:r>
              <a:rPr lang="pl-PL" dirty="0">
                <a:latin typeface="Baguet Script" panose="00000500000000000000" pitchFamily="2" charset="-18"/>
              </a:rPr>
              <a:t>Sławomir Młyński (klasa VIII A)</a:t>
            </a:r>
          </a:p>
          <a:p>
            <a:pPr algn="ctr"/>
            <a:endParaRPr lang="pl-PL" dirty="0">
              <a:latin typeface="Baguet Script" panose="00000500000000000000" pitchFamily="2" charset="-18"/>
            </a:endParaRPr>
          </a:p>
          <a:p>
            <a:pPr marL="0" indent="0" algn="ctr">
              <a:buNone/>
            </a:pPr>
            <a:r>
              <a:rPr lang="pl-PL" b="1" dirty="0">
                <a:latin typeface="Baguet Script" panose="00000500000000000000" pitchFamily="2" charset="-18"/>
              </a:rPr>
              <a:t>Wyróżnienia:</a:t>
            </a:r>
          </a:p>
          <a:p>
            <a:pPr algn="ctr"/>
            <a:r>
              <a:rPr lang="pl-PL" dirty="0">
                <a:latin typeface="Baguet Script" panose="00000500000000000000" pitchFamily="2" charset="-18"/>
              </a:rPr>
              <a:t>Julia Lipiarska (klasa VI)</a:t>
            </a:r>
          </a:p>
          <a:p>
            <a:pPr algn="ctr"/>
            <a:r>
              <a:rPr lang="pl-PL" dirty="0">
                <a:latin typeface="Baguet Script" panose="00000500000000000000" pitchFamily="2" charset="-18"/>
              </a:rPr>
              <a:t>Zofia Kachel (klasa VI)</a:t>
            </a:r>
          </a:p>
          <a:p>
            <a:pPr algn="ctr"/>
            <a:r>
              <a:rPr lang="pl-PL" dirty="0">
                <a:latin typeface="Baguet Script" panose="00000500000000000000" pitchFamily="2" charset="-18"/>
              </a:rPr>
              <a:t>Seweryn Młyński  (klasa VII)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rak opisu.">
            <a:extLst>
              <a:ext uri="{FF2B5EF4-FFF2-40B4-BE49-F238E27FC236}">
                <a16:creationId xmlns:a16="http://schemas.microsoft.com/office/drawing/2014/main" id="{64D03953-60A8-8B3A-9477-82DE27CDE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39" y="46703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4198438E-C29B-17A4-854C-1400F54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30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8595994E-1A8C-BD09-88A0-1D2766D1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E4356B94-0B83-031B-CECF-A70C722F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D251C46-8093-4826-0FC6-253EFD353FB3}"/>
              </a:ext>
            </a:extLst>
          </p:cNvPr>
          <p:cNvSpPr txBox="1"/>
          <p:nvPr/>
        </p:nvSpPr>
        <p:spPr>
          <a:xfrm>
            <a:off x="6715432" y="2251587"/>
            <a:ext cx="4139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Julia Lipiarska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VI</a:t>
            </a:r>
          </a:p>
        </p:txBody>
      </p:sp>
    </p:spTree>
    <p:extLst>
      <p:ext uri="{BB962C8B-B14F-4D97-AF65-F5344CB8AC3E}">
        <p14:creationId xmlns:p14="http://schemas.microsoft.com/office/powerpoint/2010/main" val="40597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itle 1">
            <a:extLst>
              <a:ext uri="{FF2B5EF4-FFF2-40B4-BE49-F238E27FC236}">
                <a16:creationId xmlns:a16="http://schemas.microsoft.com/office/drawing/2014/main" id="{D1EF4A7E-844F-ADD4-1D3D-043AFE4C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072" y="1684726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Zofia Kachel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VI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28674" name="Picture 2" descr="Brak opisu.">
            <a:extLst>
              <a:ext uri="{FF2B5EF4-FFF2-40B4-BE49-F238E27FC236}">
                <a16:creationId xmlns:a16="http://schemas.microsoft.com/office/drawing/2014/main" id="{D1B0D121-A089-C425-8014-D9E501B0086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1681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6C0236-9C79-B9A1-1360-733F6C06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BC4B3042-4B6D-1FEE-2427-C8D977FA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5652C95D-4472-BACF-478B-7DE3C9E5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8028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itle 1">
            <a:extLst>
              <a:ext uri="{FF2B5EF4-FFF2-40B4-BE49-F238E27FC236}">
                <a16:creationId xmlns:a16="http://schemas.microsoft.com/office/drawing/2014/main" id="{5837F911-26EF-68C2-6941-56788DF4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60" y="1725861"/>
            <a:ext cx="5224431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Małgorzata Putyra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VI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29698" name="Picture 2" descr="Brak opisu.">
            <a:extLst>
              <a:ext uri="{FF2B5EF4-FFF2-40B4-BE49-F238E27FC236}">
                <a16:creationId xmlns:a16="http://schemas.microsoft.com/office/drawing/2014/main" id="{F5E9CCC3-0F89-2F5D-E356-D1B3E3B30C8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r="84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E8957DF-0A77-B159-0124-2A89CF11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6AD29F3-990F-04CF-E80E-16FC4222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AB9C8171-0378-6062-33E6-8AFBB9FA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905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itle 1">
            <a:extLst>
              <a:ext uri="{FF2B5EF4-FFF2-40B4-BE49-F238E27FC236}">
                <a16:creationId xmlns:a16="http://schemas.microsoft.com/office/drawing/2014/main" id="{6B358EBD-61C7-5586-7626-FF6B36A4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564" y="1942170"/>
            <a:ext cx="4155622" cy="25328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  <a:t>Seweryn Młyński</a:t>
            </a:r>
            <a:br>
              <a:rPr lang="pl-PL" sz="4800" b="1" dirty="0">
                <a:solidFill>
                  <a:schemeClr val="tx1"/>
                </a:solidFill>
                <a:latin typeface="Baguet Script" panose="00000500000000000000" pitchFamily="2" charset="-18"/>
              </a:rPr>
            </a:br>
            <a:r>
              <a:rPr lang="pl-PL" sz="4800" dirty="0">
                <a:solidFill>
                  <a:schemeClr val="tx1"/>
                </a:solidFill>
                <a:latin typeface="Baguet Script" panose="00000500000000000000" pitchFamily="2" charset="-18"/>
              </a:rPr>
              <a:t>klasa VII</a:t>
            </a:r>
            <a:endParaRPr lang="en-US" sz="48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pic>
        <p:nvPicPr>
          <p:cNvPr id="30722" name="Picture 2" descr="Brak opisu.">
            <a:extLst>
              <a:ext uri="{FF2B5EF4-FFF2-40B4-BE49-F238E27FC236}">
                <a16:creationId xmlns:a16="http://schemas.microsoft.com/office/drawing/2014/main" id="{0C581557-C050-3DF9-29B5-03180C79083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/>
          <a:stretch/>
        </p:blipFill>
        <p:spPr bwMode="auto">
          <a:xfrm>
            <a:off x="20" y="915923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8F1AFAD-6ED4-CA38-DC7C-44F59FE3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C4E60824-5C7F-DDAA-0A62-DF71B784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8BCA125-5C34-3284-F511-89993E70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8878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51C4EFD-C758-8564-7189-BFDD0B57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34</a:t>
            </a:fld>
            <a:endParaRPr lang="pl-PL" noProof="0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9DE8C02-E8ED-EBC2-6224-440E352D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7B040C-FFC2-4B94-80F6-0C68425BEBDB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3B1A27-1A35-C3AC-4024-4BB710D5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pic>
        <p:nvPicPr>
          <p:cNvPr id="31746" name="Picture 2" descr="Brak opisu.">
            <a:extLst>
              <a:ext uri="{FF2B5EF4-FFF2-40B4-BE49-F238E27FC236}">
                <a16:creationId xmlns:a16="http://schemas.microsoft.com/office/drawing/2014/main" id="{26D51DDD-95AB-A37F-FD6A-3BEFDAF8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30371DC-07F3-4A07-A09D-092D78C0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35</a:t>
            </a:fld>
            <a:endParaRPr lang="pl-PL" noProof="0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1E62809-40D6-E50B-48B6-E207F5B5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7B040C-FFC2-4B94-80F6-0C68425BEBDB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CB7D2B-42FC-EC15-EB1D-85F37A94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pic>
        <p:nvPicPr>
          <p:cNvPr id="32770" name="Picture 2" descr="Brak opisu.">
            <a:extLst>
              <a:ext uri="{FF2B5EF4-FFF2-40B4-BE49-F238E27FC236}">
                <a16:creationId xmlns:a16="http://schemas.microsoft.com/office/drawing/2014/main" id="{072FB9A4-045E-4803-9DC2-E40BA6215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pl-PL" sz="2700" b="1" cap="none" dirty="0">
                <a:latin typeface="Baguet Script" panose="00000500000000000000" pitchFamily="2" charset="-18"/>
              </a:rPr>
              <a:t>Serdecznie gratulujemy wszystkim </a:t>
            </a:r>
            <a:br>
              <a:rPr lang="pl-PL" sz="2700" b="1" cap="none" dirty="0">
                <a:latin typeface="Baguet Script" panose="00000500000000000000" pitchFamily="2" charset="-18"/>
              </a:rPr>
            </a:br>
            <a:r>
              <a:rPr lang="pl-PL" sz="2700" b="1" cap="none" dirty="0">
                <a:latin typeface="Baguet Script" panose="00000500000000000000" pitchFamily="2" charset="-18"/>
              </a:rPr>
              <a:t>uczestnikom konkursu!</a:t>
            </a:r>
            <a:br>
              <a:rPr lang="pl-PL" sz="2700" b="1" cap="none" dirty="0">
                <a:latin typeface="Baguet Script" panose="00000500000000000000" pitchFamily="2" charset="-18"/>
              </a:rPr>
            </a:br>
            <a:r>
              <a:rPr lang="pl-PL" sz="2700" b="1" cap="none" dirty="0">
                <a:latin typeface="Baguet Script" panose="00000500000000000000" pitchFamily="2" charset="-18"/>
              </a:rPr>
              <a:t>Mamy nadzieję, że równie chętnie </a:t>
            </a:r>
            <a:br>
              <a:rPr lang="pl-PL" sz="2700" b="1" cap="none" dirty="0">
                <a:latin typeface="Baguet Script" panose="00000500000000000000" pitchFamily="2" charset="-18"/>
              </a:rPr>
            </a:br>
            <a:r>
              <a:rPr lang="pl-PL" sz="2700" b="1" cap="none" dirty="0">
                <a:latin typeface="Baguet Script" panose="00000500000000000000" pitchFamily="2" charset="-18"/>
              </a:rPr>
              <a:t>będziecie brać udział </a:t>
            </a:r>
            <a:br>
              <a:rPr lang="pl-PL" sz="2700" b="1" cap="none" dirty="0">
                <a:latin typeface="Baguet Script" panose="00000500000000000000" pitchFamily="2" charset="-18"/>
              </a:rPr>
            </a:br>
            <a:r>
              <a:rPr lang="pl-PL" sz="2700" b="1" cap="none" dirty="0">
                <a:latin typeface="Baguet Script" panose="00000500000000000000" pitchFamily="2" charset="-18"/>
              </a:rPr>
              <a:t>w różnych innych akcjach organizowanych </a:t>
            </a:r>
            <a:br>
              <a:rPr lang="pl-PL" sz="2700" b="1" cap="none" dirty="0">
                <a:latin typeface="Baguet Script" panose="00000500000000000000" pitchFamily="2" charset="-18"/>
              </a:rPr>
            </a:br>
            <a:r>
              <a:rPr lang="pl-PL" sz="2700" b="1" cap="none" dirty="0">
                <a:latin typeface="Baguet Script" panose="00000500000000000000" pitchFamily="2" charset="-18"/>
              </a:rPr>
              <a:t>przez nasz Samorząd Uczniowski </a:t>
            </a:r>
            <a:r>
              <a:rPr lang="pl-PL" sz="2700" b="1" cap="none" dirty="0">
                <a:latin typeface="Baguet Script" panose="00000500000000000000" pitchFamily="2" charset="-18"/>
                <a:sym typeface="Wingdings" panose="05000000000000000000" pitchFamily="2" charset="2"/>
              </a:rPr>
              <a:t> </a:t>
            </a:r>
            <a:r>
              <a:rPr lang="pl-PL" sz="2700" cap="none" dirty="0">
                <a:latin typeface="Baguet Script" panose="00000500000000000000" pitchFamily="2" charset="-18"/>
                <a:sym typeface="Wingdings" panose="05000000000000000000" pitchFamily="2" charset="2"/>
              </a:rPr>
              <a:t>  </a:t>
            </a:r>
            <a:br>
              <a:rPr lang="pl-PL" sz="4800" cap="none" dirty="0">
                <a:sym typeface="Wingdings" panose="05000000000000000000" pitchFamily="2" charset="2"/>
              </a:rPr>
            </a:b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idx="1"/>
          </p:nvPr>
        </p:nvSpPr>
        <p:spPr>
          <a:xfrm>
            <a:off x="1614196" y="5055322"/>
            <a:ext cx="7184571" cy="449523"/>
          </a:xfrm>
        </p:spPr>
        <p:txBody>
          <a:bodyPr rtlCol="0">
            <a:noAutofit/>
          </a:bodyPr>
          <a:lstStyle/>
          <a:p>
            <a:pPr algn="ctr" rtl="0"/>
            <a:r>
              <a:rPr lang="pl-PL" sz="1800" dirty="0">
                <a:latin typeface="Baguet Script" panose="00000500000000000000" pitchFamily="2" charset="-18"/>
              </a:rPr>
              <a:t>Prezentację przygotowali opiekunowie SU: Joanna Kinder i Anna </a:t>
            </a:r>
            <a:r>
              <a:rPr lang="pl-PL" sz="1800" dirty="0" err="1">
                <a:latin typeface="Baguet Script" panose="00000500000000000000" pitchFamily="2" charset="-18"/>
              </a:rPr>
              <a:t>Sądaj</a:t>
            </a:r>
            <a:endParaRPr lang="pl-PL" sz="1800" dirty="0">
              <a:latin typeface="Baguet Scrip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k opisu.">
            <a:extLst>
              <a:ext uri="{FF2B5EF4-FFF2-40B4-BE49-F238E27FC236}">
                <a16:creationId xmlns:a16="http://schemas.microsoft.com/office/drawing/2014/main" id="{84647A3B-9348-8A08-AF5A-427507A9F5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591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408C21F1-E3C2-832F-6AE7-8C31B977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E77A117A-8AF3-19E7-9F88-54509B86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10A30033-AB84-40A7-8465-81BAC5369DD8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FF3B0074-11EB-7074-24EE-A3FAFFF3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9DD1A38-ED95-DB47-3381-270557A501DF}"/>
              </a:ext>
            </a:extLst>
          </p:cNvPr>
          <p:cNvSpPr txBox="1"/>
          <p:nvPr/>
        </p:nvSpPr>
        <p:spPr>
          <a:xfrm>
            <a:off x="6754761" y="2172929"/>
            <a:ext cx="384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Lena Wajdzik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18138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ak opisu.">
            <a:extLst>
              <a:ext uri="{FF2B5EF4-FFF2-40B4-BE49-F238E27FC236}">
                <a16:creationId xmlns:a16="http://schemas.microsoft.com/office/drawing/2014/main" id="{C1262E18-7CF2-01BA-EBA7-DB6E243B1A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 r="-1" b="15945"/>
          <a:stretch/>
        </p:blipFill>
        <p:spPr bwMode="auto">
          <a:xfrm>
            <a:off x="453403" y="143344"/>
            <a:ext cx="5182287" cy="64860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1" name="Content Placeholder 3">
            <a:extLst>
              <a:ext uri="{FF2B5EF4-FFF2-40B4-BE49-F238E27FC236}">
                <a16:creationId xmlns:a16="http://schemas.microsoft.com/office/drawing/2014/main" id="{71A2D774-4568-AD5D-C4F3-5A4278A3F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>
                <a:latin typeface="Baguet Script" panose="00000500000000000000" pitchFamily="2" charset="-18"/>
              </a:rPr>
              <a:t>Anna </a:t>
            </a:r>
            <a:r>
              <a:rPr lang="pl-PL" sz="4800" b="1" dirty="0" err="1">
                <a:latin typeface="Baguet Script" panose="00000500000000000000" pitchFamily="2" charset="-18"/>
              </a:rPr>
              <a:t>Gołuszka</a:t>
            </a:r>
            <a:endParaRPr lang="pl-PL" sz="4800" b="1" dirty="0">
              <a:latin typeface="Baguet Script" panose="00000500000000000000" pitchFamily="2" charset="-18"/>
            </a:endParaRPr>
          </a:p>
          <a:p>
            <a:pPr marL="0" indent="0" algn="ctr">
              <a:buNone/>
            </a:pPr>
            <a:r>
              <a:rPr lang="pl-PL" sz="4800" dirty="0">
                <a:latin typeface="Baguet Script" panose="00000500000000000000" pitchFamily="2" charset="-18"/>
              </a:rPr>
              <a:t>klasa III </a:t>
            </a:r>
            <a:endParaRPr lang="en-US" sz="4800" dirty="0">
              <a:latin typeface="Baguet Script" panose="00000500000000000000" pitchFamily="2" charset="-18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F6BE0F-5E5F-3E7F-1DAC-BACE8ED1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pl-PL" sz="1000" noProof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A25B1749-438B-6607-AA2F-C40B0E0B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AA5BE5D-8EE5-4FC9-8402-C354A0F3139D}" type="datetime1">
              <a:rPr lang="pl-PL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28.06.2022</a:t>
            </a:fld>
            <a:endParaRPr lang="pl-PL" sz="1000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BCF4D331-E6D5-E14C-6F30-AC7D685B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000" noProof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4754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0C5CF1-9396-3E2D-F5F6-6BD4D2B6F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>
                <a:latin typeface="Baguet Script" panose="00000500000000000000" pitchFamily="2" charset="-18"/>
              </a:rPr>
              <a:t>Lena </a:t>
            </a:r>
            <a:r>
              <a:rPr lang="pl-PL" sz="4800" b="1" dirty="0" err="1">
                <a:latin typeface="Baguet Script" panose="00000500000000000000" pitchFamily="2" charset="-18"/>
              </a:rPr>
              <a:t>Iciek</a:t>
            </a:r>
            <a:endParaRPr lang="pl-PL" sz="4800" b="1" dirty="0">
              <a:latin typeface="Baguet Script" panose="00000500000000000000" pitchFamily="2" charset="-18"/>
            </a:endParaRPr>
          </a:p>
          <a:p>
            <a:pPr marL="0" indent="0" algn="ctr">
              <a:buNone/>
            </a:pPr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871498-BCA6-7201-B97D-E6CC2245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6</a:t>
            </a:fld>
            <a:endParaRPr lang="pl-PL" noProof="0" dirty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185EAAF5-6398-C68D-BE4C-39BF1EA6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F0EEA9-9A21-4A1F-9413-548A0C3B6DA3}" type="datetime1">
              <a:rPr lang="pl-PL" noProof="0" smtClean="0"/>
              <a:t>28.06.2022</a:t>
            </a:fld>
            <a:endParaRPr lang="pl-PL" noProof="0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D112DCC7-E41E-10DE-5783-9A1266C2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pic>
        <p:nvPicPr>
          <p:cNvPr id="4098" name="Picture 2" descr="Brak opisu.">
            <a:extLst>
              <a:ext uri="{FF2B5EF4-FFF2-40B4-BE49-F238E27FC236}">
                <a16:creationId xmlns:a16="http://schemas.microsoft.com/office/drawing/2014/main" id="{CAB48033-29AF-2D12-C8A2-562A352A25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1" y="159764"/>
            <a:ext cx="5261534" cy="64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ak opisu.">
            <a:extLst>
              <a:ext uri="{FF2B5EF4-FFF2-40B4-BE49-F238E27FC236}">
                <a16:creationId xmlns:a16="http://schemas.microsoft.com/office/drawing/2014/main" id="{48076B13-8BC1-8FC6-CFBC-2ECAC64AA6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75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2B84804D-2B59-7408-DE6C-7EC9D99A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A14FE5B2-2622-74B4-3CAC-83DD9F1B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49F0EEA9-9A21-4A1F-9413-548A0C3B6DA3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44CF7C7E-DEDF-667F-4D18-C88AE5CE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08DA685-453F-9BF2-8D4D-D7CF43416654}"/>
              </a:ext>
            </a:extLst>
          </p:cNvPr>
          <p:cNvSpPr txBox="1"/>
          <p:nvPr/>
        </p:nvSpPr>
        <p:spPr>
          <a:xfrm>
            <a:off x="6676103" y="1917290"/>
            <a:ext cx="4680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Martyna Borys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22375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ak opisu.">
            <a:extLst>
              <a:ext uri="{FF2B5EF4-FFF2-40B4-BE49-F238E27FC236}">
                <a16:creationId xmlns:a16="http://schemas.microsoft.com/office/drawing/2014/main" id="{B767A5E7-D2F7-5790-5FB1-0367A9B754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14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83345A19-A2C2-54DF-95E6-798C6AB6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7AEBDBB8-5874-E30C-ED40-71F89B00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8BB6E02-1813-1394-B643-7E5E43F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1CBC061-6509-2656-FACF-76E601F70C9A}"/>
              </a:ext>
            </a:extLst>
          </p:cNvPr>
          <p:cNvSpPr txBox="1"/>
          <p:nvPr/>
        </p:nvSpPr>
        <p:spPr>
          <a:xfrm>
            <a:off x="7374194" y="2418735"/>
            <a:ext cx="3647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Aleksandra Cyganek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III</a:t>
            </a:r>
          </a:p>
        </p:txBody>
      </p:sp>
    </p:spTree>
    <p:extLst>
      <p:ext uri="{BB962C8B-B14F-4D97-AF65-F5344CB8AC3E}">
        <p14:creationId xmlns:p14="http://schemas.microsoft.com/office/powerpoint/2010/main" val="32087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rak opisu.">
            <a:extLst>
              <a:ext uri="{FF2B5EF4-FFF2-40B4-BE49-F238E27FC236}">
                <a16:creationId xmlns:a16="http://schemas.microsoft.com/office/drawing/2014/main" id="{D5B812EF-ADE6-46C1-5F76-0577442B75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59" y="136525"/>
            <a:ext cx="4837191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2E75F767-9057-1676-024D-D1BD8A3C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pl-PL" noProof="0" smtClean="0"/>
              <a:pPr rtl="0"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22360EF7-9A6D-4AC1-EB37-F492AA3D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AA5BE5D-8EE5-4FC9-8402-C354A0F3139D}" type="datetime1">
              <a:rPr lang="pl-PL" noProof="0" smtClean="0"/>
              <a:pPr rtl="0">
                <a:spcAft>
                  <a:spcPts val="600"/>
                </a:spcAft>
              </a:pPr>
              <a:t>28.06.2022</a:t>
            </a:fld>
            <a:endParaRPr lang="pl-PL" noProof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4B22DF3A-4BF7-A049-EEAB-28B852D7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Dodaj stopkę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C7D44E8-9E90-97D0-23A9-64E92902866F}"/>
              </a:ext>
            </a:extLst>
          </p:cNvPr>
          <p:cNvSpPr txBox="1"/>
          <p:nvPr/>
        </p:nvSpPr>
        <p:spPr>
          <a:xfrm>
            <a:off x="6725265" y="1622323"/>
            <a:ext cx="443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aguet Script" panose="00000500000000000000" pitchFamily="2" charset="-18"/>
              </a:rPr>
              <a:t>Marcin Borys</a:t>
            </a:r>
          </a:p>
          <a:p>
            <a:pPr algn="ctr"/>
            <a:r>
              <a:rPr lang="pl-PL" sz="4800" dirty="0">
                <a:latin typeface="Baguet Script" panose="00000500000000000000" pitchFamily="2" charset="-18"/>
              </a:rPr>
              <a:t>klasa II</a:t>
            </a:r>
          </a:p>
        </p:txBody>
      </p:sp>
    </p:spTree>
    <p:extLst>
      <p:ext uri="{BB962C8B-B14F-4D97-AF65-F5344CB8AC3E}">
        <p14:creationId xmlns:p14="http://schemas.microsoft.com/office/powerpoint/2010/main" val="14273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ologia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5_TF03098889.potx" id="{02510745-09FB-4D08-B72B-A460FFB1EE38}" vid="{0A16938A-FFA4-45AB-84E2-029D99237E97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motywem natury i ekologii</Template>
  <TotalTime>79</TotalTime>
  <Words>444</Words>
  <Application>Microsoft Office PowerPoint</Application>
  <PresentationFormat>Panoramiczny</PresentationFormat>
  <Paragraphs>173</Paragraphs>
  <Slides>36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Baguet Script</vt:lpstr>
      <vt:lpstr>Corbel</vt:lpstr>
      <vt:lpstr>Ekologia 16:9</vt:lpstr>
      <vt:lpstr>II edycja ekologicznego konkursu pt. „Recykling się opłaca!- Daj odpadom drugie życie!</vt:lpstr>
      <vt:lpstr>Ogłoszenie wyników konkursu w kategorii klas I-III:</vt:lpstr>
      <vt:lpstr>Ogłoszenie wyników konkursu w kategorii klas IV-VIII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Dominika Bargiel klasa II</vt:lpstr>
      <vt:lpstr>Kamil Palus klasa II</vt:lpstr>
      <vt:lpstr>Prezentacja programu PowerPoint</vt:lpstr>
      <vt:lpstr>Kajetan Szklarczyk klasa I</vt:lpstr>
      <vt:lpstr>Aleksandra Pilarczyk klasa I</vt:lpstr>
      <vt:lpstr>Kuba Ćwiertnia klasa I</vt:lpstr>
      <vt:lpstr>Aleks Harańczyk klasa I</vt:lpstr>
      <vt:lpstr>Hubert Kaczmarek klasa I</vt:lpstr>
      <vt:lpstr>Mikołaj Malik klasa I</vt:lpstr>
      <vt:lpstr>Szymon Sikora klasa I</vt:lpstr>
      <vt:lpstr>Aleksandra Lenart klasa 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Adrian Kępka klasa VIII B</vt:lpstr>
      <vt:lpstr>Prezentacja programu PowerPoint</vt:lpstr>
      <vt:lpstr>Prezentacja programu PowerPoint</vt:lpstr>
      <vt:lpstr>Zofia Kachel klasa VI</vt:lpstr>
      <vt:lpstr>Małgorzata Putyra klasa VI</vt:lpstr>
      <vt:lpstr>Seweryn Młyński klasa VII</vt:lpstr>
      <vt:lpstr>Prezentacja programu PowerPoint</vt:lpstr>
      <vt:lpstr>Prezentacja programu PowerPoint</vt:lpstr>
      <vt:lpstr>Serdecznie gratulujemy wszystkim  uczestnikom konkursu! Mamy nadzieję, że równie chętnie  będziecie brać udział  w różnych innych akcjach organizowanych  przez nasz Samorząd Uczniowski 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edycja ekologicznego konkursu pt. „Recykling się opłaca!- Daj odpadom drugie życie!</dc:title>
  <dc:creator>A. K.</dc:creator>
  <cp:lastModifiedBy>A. K.</cp:lastModifiedBy>
  <cp:revision>1</cp:revision>
  <dcterms:created xsi:type="dcterms:W3CDTF">2022-06-28T11:02:33Z</dcterms:created>
  <dcterms:modified xsi:type="dcterms:W3CDTF">2022-06-28T15:04:27Z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